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0DB"/>
          </a:solidFill>
        </a:fill>
      </a:tcStyle>
    </a:wholeTbl>
    <a:band2H>
      <a:tcTxStyle b="def" i="def"/>
      <a:tcStyle>
        <a:tcBdr/>
        <a:fill>
          <a:solidFill>
            <a:srgbClr val="E7E9EE"/>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E8"/>
          </a:solidFill>
        </a:fill>
      </a:tcStyle>
    </a:wholeTbl>
    <a:band2H>
      <a:tcTxStyle b="def" i="def"/>
      <a:tcStyle>
        <a:tcBdr/>
        <a:fill>
          <a:solidFill>
            <a:srgbClr val="FBE7F4"/>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2-04-29T09:55:24.262" idx="1">
    <p:pos x="10" y="10"/>
    <p:text/>
    <p:extLst>
      <p:ext uri="{C676402C-5697-4E1C-873F-D02D1690AC5C}">
        <p15:threadingInfo xmlns:p15="http://schemas.microsoft.com/office/powerpoint/2012/main" timeZoneBias="-33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31" name="Shape 431"/>
          <p:cNvSpPr/>
          <p:nvPr>
            <p:ph type="sldImg"/>
          </p:nvPr>
        </p:nvSpPr>
        <p:spPr>
          <a:xfrm>
            <a:off x="1143000" y="685800"/>
            <a:ext cx="4572000" cy="3429000"/>
          </a:xfrm>
          <a:prstGeom prst="rect">
            <a:avLst/>
          </a:prstGeom>
        </p:spPr>
        <p:txBody>
          <a:bodyPr/>
          <a:lstStyle/>
          <a:p>
            <a:pPr/>
          </a:p>
        </p:txBody>
      </p:sp>
      <p:sp>
        <p:nvSpPr>
          <p:cNvPr id="432" name="Shape 4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grpSp>
        <p:nvGrpSpPr>
          <p:cNvPr id="51" name="Group 35"/>
          <p:cNvGrpSpPr/>
          <p:nvPr/>
        </p:nvGrpSpPr>
        <p:grpSpPr>
          <a:xfrm>
            <a:off x="1" y="228599"/>
            <a:ext cx="1981201" cy="6638630"/>
            <a:chOff x="0" y="0"/>
            <a:chExt cx="1981200" cy="6638628"/>
          </a:xfrm>
        </p:grpSpPr>
        <p:sp>
          <p:nvSpPr>
            <p:cNvPr id="39"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0"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2"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3"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4"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5"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6"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7"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8"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9"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50"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64" name="Group 48"/>
          <p:cNvGrpSpPr/>
          <p:nvPr/>
        </p:nvGrpSpPr>
        <p:grpSpPr>
          <a:xfrm>
            <a:off x="20421" y="748"/>
            <a:ext cx="1952272" cy="6852506"/>
            <a:chOff x="0" y="0"/>
            <a:chExt cx="1952271" cy="6852504"/>
          </a:xfrm>
        </p:grpSpPr>
        <p:sp>
          <p:nvSpPr>
            <p:cNvPr id="52"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53"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54"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55"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56"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57"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58"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59"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60"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61"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62"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63"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65"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66" name="Title Text"/>
          <p:cNvSpPr txBox="1"/>
          <p:nvPr>
            <p:ph type="title"/>
          </p:nvPr>
        </p:nvSpPr>
        <p:spPr>
          <a:xfrm>
            <a:off x="1942415" y="2514600"/>
            <a:ext cx="6600453" cy="2262783"/>
          </a:xfrm>
          <a:prstGeom prst="rect">
            <a:avLst/>
          </a:prstGeom>
        </p:spPr>
        <p:txBody>
          <a:bodyPr anchor="b"/>
          <a:lstStyle>
            <a:lvl1pPr>
              <a:defRPr sz="5400"/>
            </a:lvl1pPr>
          </a:lstStyle>
          <a:p>
            <a:pPr/>
            <a:r>
              <a:t>Title Text</a:t>
            </a:r>
          </a:p>
        </p:txBody>
      </p:sp>
      <p:sp>
        <p:nvSpPr>
          <p:cNvPr id="67" name="Body Level One…"/>
          <p:cNvSpPr txBox="1"/>
          <p:nvPr>
            <p:ph type="body" sz="quarter" idx="1"/>
          </p:nvPr>
        </p:nvSpPr>
        <p:spPr>
          <a:xfrm>
            <a:off x="1942415" y="4777380"/>
            <a:ext cx="6600453" cy="1126284"/>
          </a:xfrm>
          <a:prstGeom prst="rect">
            <a:avLst/>
          </a:prstGeom>
        </p:spPr>
        <p:txBody>
          <a:bodyPr/>
          <a:lstStyle>
            <a:lvl1pPr marL="0" indent="0">
              <a:buClrTx/>
              <a:buSzTx/>
              <a:buNone/>
              <a:defRPr>
                <a:solidFill>
                  <a:srgbClr val="595959"/>
                </a:solidFill>
              </a:defRPr>
            </a:lvl1pPr>
            <a:lvl2pPr marL="0" indent="457200">
              <a:buClrTx/>
              <a:buSzTx/>
              <a:buNone/>
              <a:defRPr>
                <a:solidFill>
                  <a:srgbClr val="595959"/>
                </a:solidFill>
              </a:defRPr>
            </a:lvl2pPr>
            <a:lvl3pPr marL="0" indent="914400">
              <a:buClrTx/>
              <a:buSzTx/>
              <a:buNone/>
              <a:defRPr>
                <a:solidFill>
                  <a:srgbClr val="595959"/>
                </a:solidFill>
              </a:defRPr>
            </a:lvl3pPr>
            <a:lvl4pPr marL="0" indent="1371600">
              <a:buClrTx/>
              <a:buSzTx/>
              <a:buNone/>
              <a:defRPr>
                <a:solidFill>
                  <a:srgbClr val="595959"/>
                </a:solidFill>
              </a:defRPr>
            </a:lvl4pPr>
            <a:lvl5pPr marL="0" indent="1828800">
              <a:buClrTx/>
              <a:buSzTx/>
              <a:buNone/>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68" name="Freeform 8"/>
          <p:cNvSpPr/>
          <p:nvPr/>
        </p:nvSpPr>
        <p:spPr>
          <a:xfrm>
            <a:off x="-31720" y="4321157"/>
            <a:ext cx="1402502" cy="781782"/>
          </a:xfrm>
          <a:custGeom>
            <a:avLst/>
            <a:gdLst/>
            <a:ahLst/>
            <a:cxnLst>
              <a:cxn ang="0">
                <a:pos x="wd2" y="hd2"/>
              </a:cxn>
              <a:cxn ang="5400000">
                <a:pos x="wd2" y="hd2"/>
              </a:cxn>
              <a:cxn ang="10800000">
                <a:pos x="wd2" y="hd2"/>
              </a:cxn>
              <a:cxn ang="16200000">
                <a:pos x="wd2" y="hd2"/>
              </a:cxn>
            </a:cxnLst>
            <a:rect l="0" t="0" r="r" b="b"/>
            <a:pathLst>
              <a:path w="21564" h="21600" fill="norm" stroke="1" extrusionOk="0">
                <a:moveTo>
                  <a:pt x="15472" y="21600"/>
                </a:moveTo>
                <a:cubicBezTo>
                  <a:pt x="15688" y="21600"/>
                  <a:pt x="15832" y="21470"/>
                  <a:pt x="15904" y="21341"/>
                </a:cubicBezTo>
                <a:cubicBezTo>
                  <a:pt x="15904" y="21211"/>
                  <a:pt x="15976" y="21211"/>
                  <a:pt x="15976" y="21211"/>
                </a:cubicBezTo>
                <a:lnTo>
                  <a:pt x="21456" y="11362"/>
                </a:lnTo>
                <a:cubicBezTo>
                  <a:pt x="21600" y="11102"/>
                  <a:pt x="21600" y="10586"/>
                  <a:pt x="21456" y="10197"/>
                </a:cubicBezTo>
                <a:lnTo>
                  <a:pt x="15976" y="477"/>
                </a:lnTo>
                <a:cubicBezTo>
                  <a:pt x="15976" y="346"/>
                  <a:pt x="15904" y="346"/>
                  <a:pt x="15904" y="346"/>
                </a:cubicBezTo>
                <a:cubicBezTo>
                  <a:pt x="15832" y="218"/>
                  <a:pt x="15688" y="89"/>
                  <a:pt x="15472" y="89"/>
                </a:cubicBezTo>
                <a:lnTo>
                  <a:pt x="48" y="0"/>
                </a:lnTo>
                <a:cubicBezTo>
                  <a:pt x="32" y="7193"/>
                  <a:pt x="16" y="14388"/>
                  <a:pt x="0" y="21581"/>
                </a:cubicBezTo>
                <a:lnTo>
                  <a:pt x="15472" y="21600"/>
                </a:lnTo>
                <a:close/>
              </a:path>
            </a:pathLst>
          </a:custGeom>
          <a:solidFill>
            <a:schemeClr val="accent1"/>
          </a:solidFill>
          <a:ln w="12700">
            <a:miter lim="400000"/>
          </a:ln>
        </p:spPr>
        <p:txBody>
          <a:bodyPr lIns="45719" rIns="45719"/>
          <a:lstStyle/>
          <a:p>
            <a:pPr>
              <a:defRPr>
                <a:latin typeface="+mn-lt"/>
                <a:ea typeface="+mn-ea"/>
                <a:cs typeface="+mn-cs"/>
                <a:sym typeface="Arial"/>
              </a:defRPr>
            </a:pPr>
          </a:p>
        </p:txBody>
      </p:sp>
      <p:sp>
        <p:nvSpPr>
          <p:cNvPr id="69" name="Slide Number"/>
          <p:cNvSpPr txBox="1"/>
          <p:nvPr>
            <p:ph type="sldNum" sz="quarter" idx="2"/>
          </p:nvPr>
        </p:nvSpPr>
        <p:spPr>
          <a:xfrm>
            <a:off x="621646" y="4524488"/>
            <a:ext cx="386666" cy="37523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grpSp>
        <p:nvGrpSpPr>
          <p:cNvPr id="216" name="Group 35"/>
          <p:cNvGrpSpPr/>
          <p:nvPr/>
        </p:nvGrpSpPr>
        <p:grpSpPr>
          <a:xfrm>
            <a:off x="1" y="228599"/>
            <a:ext cx="1981201" cy="6638630"/>
            <a:chOff x="0" y="0"/>
            <a:chExt cx="1981200" cy="6638628"/>
          </a:xfrm>
        </p:grpSpPr>
        <p:sp>
          <p:nvSpPr>
            <p:cNvPr id="204"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05"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06"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07"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08"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09"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10"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11"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12"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13"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14"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15"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229" name="Group 48"/>
          <p:cNvGrpSpPr/>
          <p:nvPr/>
        </p:nvGrpSpPr>
        <p:grpSpPr>
          <a:xfrm>
            <a:off x="20421" y="748"/>
            <a:ext cx="1952272" cy="6852506"/>
            <a:chOff x="0" y="0"/>
            <a:chExt cx="1952271" cy="6852504"/>
          </a:xfrm>
        </p:grpSpPr>
        <p:sp>
          <p:nvSpPr>
            <p:cNvPr id="217"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18"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19"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0"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1"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2"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3"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4"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5"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6"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7"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8"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230"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231" name="Title Text"/>
          <p:cNvSpPr txBox="1"/>
          <p:nvPr>
            <p:ph type="title"/>
          </p:nvPr>
        </p:nvSpPr>
        <p:spPr>
          <a:xfrm>
            <a:off x="1942414" y="609600"/>
            <a:ext cx="6591987" cy="3117040"/>
          </a:xfrm>
          <a:prstGeom prst="rect">
            <a:avLst/>
          </a:prstGeom>
        </p:spPr>
        <p:txBody>
          <a:bodyPr anchor="ctr"/>
          <a:lstStyle>
            <a:lvl1pPr>
              <a:defRPr sz="4800"/>
            </a:lvl1pPr>
          </a:lstStyle>
          <a:p>
            <a:pPr/>
            <a:r>
              <a:t>Title Text</a:t>
            </a:r>
          </a:p>
        </p:txBody>
      </p:sp>
      <p:sp>
        <p:nvSpPr>
          <p:cNvPr id="232" name="Body Level One…"/>
          <p:cNvSpPr txBox="1"/>
          <p:nvPr>
            <p:ph type="body" sz="quarter" idx="1"/>
          </p:nvPr>
        </p:nvSpPr>
        <p:spPr>
          <a:xfrm>
            <a:off x="1942414" y="4354045"/>
            <a:ext cx="6591987" cy="1555865"/>
          </a:xfrm>
          <a:prstGeom prst="rect">
            <a:avLst/>
          </a:prstGeom>
        </p:spPr>
        <p:txBody>
          <a:bodyPr anchor="ctr"/>
          <a:lstStyle>
            <a:lvl1pPr marL="0" indent="0">
              <a:buClrTx/>
              <a:buSzTx/>
              <a:buNone/>
              <a:defRPr>
                <a:solidFill>
                  <a:srgbClr val="595959"/>
                </a:solidFill>
              </a:defRPr>
            </a:lvl1pPr>
            <a:lvl2pPr marL="0" indent="457200">
              <a:buClrTx/>
              <a:buSzTx/>
              <a:buNone/>
              <a:defRPr>
                <a:solidFill>
                  <a:srgbClr val="595959"/>
                </a:solidFill>
              </a:defRPr>
            </a:lvl2pPr>
            <a:lvl3pPr marL="0" indent="914400">
              <a:buClrTx/>
              <a:buSzTx/>
              <a:buNone/>
              <a:defRPr>
                <a:solidFill>
                  <a:srgbClr val="595959"/>
                </a:solidFill>
              </a:defRPr>
            </a:lvl3pPr>
            <a:lvl4pPr marL="0" indent="1371600">
              <a:buClrTx/>
              <a:buSzTx/>
              <a:buNone/>
              <a:defRPr>
                <a:solidFill>
                  <a:srgbClr val="595959"/>
                </a:solidFill>
              </a:defRPr>
            </a:lvl4pPr>
            <a:lvl5pPr marL="0" indent="1828800">
              <a:buClrTx/>
              <a:buSzTx/>
              <a:buNone/>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233" name="Freeform 11"/>
          <p:cNvSpPr/>
          <p:nvPr/>
        </p:nvSpPr>
        <p:spPr>
          <a:xfrm flipV="1">
            <a:off x="57" y="3166527"/>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defRPr>
                <a:latin typeface="+mn-lt"/>
                <a:ea typeface="+mn-ea"/>
                <a:cs typeface="+mn-cs"/>
                <a:sym typeface="Arial"/>
              </a:defRPr>
            </a:pPr>
          </a:p>
        </p:txBody>
      </p:sp>
      <p:sp>
        <p:nvSpPr>
          <p:cNvPr id="234" name="Slide Number"/>
          <p:cNvSpPr txBox="1"/>
          <p:nvPr>
            <p:ph type="sldNum" sz="quarter" idx="2"/>
          </p:nvPr>
        </p:nvSpPr>
        <p:spPr>
          <a:xfrm>
            <a:off x="709540" y="3239087"/>
            <a:ext cx="386666" cy="37523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grpSp>
        <p:nvGrpSpPr>
          <p:cNvPr id="253" name="Group 35"/>
          <p:cNvGrpSpPr/>
          <p:nvPr/>
        </p:nvGrpSpPr>
        <p:grpSpPr>
          <a:xfrm>
            <a:off x="1" y="228599"/>
            <a:ext cx="1981201" cy="6638630"/>
            <a:chOff x="0" y="0"/>
            <a:chExt cx="1981200" cy="6638628"/>
          </a:xfrm>
        </p:grpSpPr>
        <p:sp>
          <p:nvSpPr>
            <p:cNvPr id="241"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42"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43"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44"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45"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46"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47"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48"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49"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50"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51"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52"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266" name="Group 48"/>
          <p:cNvGrpSpPr/>
          <p:nvPr/>
        </p:nvGrpSpPr>
        <p:grpSpPr>
          <a:xfrm>
            <a:off x="20421" y="748"/>
            <a:ext cx="1952272" cy="6852506"/>
            <a:chOff x="0" y="0"/>
            <a:chExt cx="1952271" cy="6852504"/>
          </a:xfrm>
        </p:grpSpPr>
        <p:sp>
          <p:nvSpPr>
            <p:cNvPr id="254"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55"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56"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57"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58"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59"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60"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61"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62"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63"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64"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65"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267"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268" name="Title Text"/>
          <p:cNvSpPr txBox="1"/>
          <p:nvPr>
            <p:ph type="title"/>
          </p:nvPr>
        </p:nvSpPr>
        <p:spPr>
          <a:xfrm>
            <a:off x="2188123" y="609600"/>
            <a:ext cx="6109588" cy="2895600"/>
          </a:xfrm>
          <a:prstGeom prst="rect">
            <a:avLst/>
          </a:prstGeom>
        </p:spPr>
        <p:txBody>
          <a:bodyPr anchor="ctr"/>
          <a:lstStyle>
            <a:lvl1pPr>
              <a:defRPr sz="4800"/>
            </a:lvl1pPr>
          </a:lstStyle>
          <a:p>
            <a:pPr/>
            <a:r>
              <a:t>Title Text</a:t>
            </a:r>
          </a:p>
        </p:txBody>
      </p:sp>
      <p:sp>
        <p:nvSpPr>
          <p:cNvPr id="269" name="Body Level One…"/>
          <p:cNvSpPr txBox="1"/>
          <p:nvPr>
            <p:ph type="body" sz="quarter" idx="1"/>
          </p:nvPr>
        </p:nvSpPr>
        <p:spPr>
          <a:xfrm>
            <a:off x="2415971" y="3505200"/>
            <a:ext cx="5653889" cy="381000"/>
          </a:xfrm>
          <a:prstGeom prst="rect">
            <a:avLst/>
          </a:prstGeom>
        </p:spPr>
        <p:txBody>
          <a:bodyPr anchor="ctr"/>
          <a:lstStyle>
            <a:lvl1pPr marL="0" indent="0">
              <a:buClrTx/>
              <a:buSzTx/>
              <a:buNone/>
              <a:defRPr sz="1600">
                <a:solidFill>
                  <a:srgbClr val="808080"/>
                </a:solidFill>
              </a:defRPr>
            </a:lvl1pPr>
            <a:lvl2pPr marL="0" indent="457200">
              <a:buClrTx/>
              <a:buSzTx/>
              <a:buNone/>
              <a:defRPr sz="1600">
                <a:solidFill>
                  <a:srgbClr val="808080"/>
                </a:solidFill>
              </a:defRPr>
            </a:lvl2pPr>
            <a:lvl3pPr marL="0" indent="914400">
              <a:buClrTx/>
              <a:buSzTx/>
              <a:buNone/>
              <a:defRPr sz="1600">
                <a:solidFill>
                  <a:srgbClr val="808080"/>
                </a:solidFill>
              </a:defRPr>
            </a:lvl3pPr>
            <a:lvl4pPr marL="0" indent="1371600">
              <a:buClrTx/>
              <a:buSzTx/>
              <a:buNone/>
              <a:defRPr sz="1600">
                <a:solidFill>
                  <a:srgbClr val="808080"/>
                </a:solidFill>
              </a:defRPr>
            </a:lvl4pPr>
            <a:lvl5pPr marL="0" indent="1828800">
              <a:buClrTx/>
              <a:buSzTx/>
              <a:buNone/>
              <a:defRPr sz="1600">
                <a:solidFill>
                  <a:srgbClr val="808080"/>
                </a:solidFill>
              </a:defRPr>
            </a:lvl5pPr>
          </a:lstStyle>
          <a:p>
            <a:pPr/>
            <a:r>
              <a:t>Body Level One</a:t>
            </a:r>
          </a:p>
          <a:p>
            <a:pPr lvl="1"/>
            <a:r>
              <a:t>Body Level Two</a:t>
            </a:r>
          </a:p>
          <a:p>
            <a:pPr lvl="2"/>
            <a:r>
              <a:t>Body Level Three</a:t>
            </a:r>
          </a:p>
          <a:p>
            <a:pPr lvl="3"/>
            <a:r>
              <a:t>Body Level Four</a:t>
            </a:r>
          </a:p>
          <a:p>
            <a:pPr lvl="4"/>
            <a:r>
              <a:t>Body Level Five</a:t>
            </a:r>
          </a:p>
        </p:txBody>
      </p:sp>
      <p:sp>
        <p:nvSpPr>
          <p:cNvPr id="270" name="Text Placeholder 2"/>
          <p:cNvSpPr/>
          <p:nvPr>
            <p:ph type="body" sz="quarter" idx="21"/>
          </p:nvPr>
        </p:nvSpPr>
        <p:spPr>
          <a:xfrm>
            <a:off x="1942414" y="4354045"/>
            <a:ext cx="6591987" cy="1555865"/>
          </a:xfrm>
          <a:prstGeom prst="rect">
            <a:avLst/>
          </a:prstGeom>
        </p:spPr>
        <p:txBody>
          <a:bodyPr anchor="ctr"/>
          <a:lstStyle/>
          <a:p>
            <a:pPr marL="0" indent="0">
              <a:buClrTx/>
              <a:buSzTx/>
              <a:buNone/>
              <a:defRPr>
                <a:solidFill>
                  <a:srgbClr val="595959"/>
                </a:solidFill>
              </a:defRPr>
            </a:pPr>
          </a:p>
        </p:txBody>
      </p:sp>
      <p:sp>
        <p:nvSpPr>
          <p:cNvPr id="271" name="Freeform 11"/>
          <p:cNvSpPr/>
          <p:nvPr/>
        </p:nvSpPr>
        <p:spPr>
          <a:xfrm flipV="1">
            <a:off x="57" y="3166527"/>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defRPr>
                <a:latin typeface="+mn-lt"/>
                <a:ea typeface="+mn-ea"/>
                <a:cs typeface="+mn-cs"/>
                <a:sym typeface="Arial"/>
              </a:defRPr>
            </a:pPr>
          </a:p>
        </p:txBody>
      </p:sp>
      <p:sp>
        <p:nvSpPr>
          <p:cNvPr id="272" name="TextBox 13"/>
          <p:cNvSpPr txBox="1"/>
          <p:nvPr/>
        </p:nvSpPr>
        <p:spPr>
          <a:xfrm>
            <a:off x="1854035" y="327092"/>
            <a:ext cx="365880"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chemeClr val="accent1"/>
                </a:solidFill>
                <a:latin typeface="+mn-lt"/>
                <a:ea typeface="+mn-ea"/>
                <a:cs typeface="+mn-cs"/>
                <a:sym typeface="Arial"/>
              </a:defRPr>
            </a:lvl1pPr>
          </a:lstStyle>
          <a:p>
            <a:pPr/>
            <a:r>
              <a:t>“</a:t>
            </a:r>
          </a:p>
        </p:txBody>
      </p:sp>
      <p:sp>
        <p:nvSpPr>
          <p:cNvPr id="273" name="TextBox 14"/>
          <p:cNvSpPr txBox="1"/>
          <p:nvPr/>
        </p:nvSpPr>
        <p:spPr>
          <a:xfrm>
            <a:off x="8215253" y="2584393"/>
            <a:ext cx="365880"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chemeClr val="accent1"/>
                </a:solidFill>
                <a:latin typeface="+mn-lt"/>
                <a:ea typeface="+mn-ea"/>
                <a:cs typeface="+mn-cs"/>
                <a:sym typeface="Arial"/>
              </a:defRPr>
            </a:lvl1pPr>
          </a:lstStyle>
          <a:p>
            <a:pPr/>
            <a:r>
              <a:t>”</a:t>
            </a:r>
          </a:p>
        </p:txBody>
      </p:sp>
      <p:sp>
        <p:nvSpPr>
          <p:cNvPr id="274" name="Slide Number"/>
          <p:cNvSpPr txBox="1"/>
          <p:nvPr>
            <p:ph type="sldNum" sz="quarter" idx="2"/>
          </p:nvPr>
        </p:nvSpPr>
        <p:spPr>
          <a:xfrm>
            <a:off x="709540" y="3239087"/>
            <a:ext cx="386666" cy="37523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grpSp>
        <p:nvGrpSpPr>
          <p:cNvPr id="293" name="Group 35"/>
          <p:cNvGrpSpPr/>
          <p:nvPr/>
        </p:nvGrpSpPr>
        <p:grpSpPr>
          <a:xfrm>
            <a:off x="1" y="228599"/>
            <a:ext cx="1981201" cy="6638630"/>
            <a:chOff x="0" y="0"/>
            <a:chExt cx="1981200" cy="6638628"/>
          </a:xfrm>
        </p:grpSpPr>
        <p:sp>
          <p:nvSpPr>
            <p:cNvPr id="281"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82"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83"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84"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85"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86"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87"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88"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89"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90"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91"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92"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306" name="Group 48"/>
          <p:cNvGrpSpPr/>
          <p:nvPr/>
        </p:nvGrpSpPr>
        <p:grpSpPr>
          <a:xfrm>
            <a:off x="20421" y="748"/>
            <a:ext cx="1952272" cy="6852506"/>
            <a:chOff x="0" y="0"/>
            <a:chExt cx="1952271" cy="6852504"/>
          </a:xfrm>
        </p:grpSpPr>
        <p:sp>
          <p:nvSpPr>
            <p:cNvPr id="294"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95"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96"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97"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98"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99"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00"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01"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02"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03"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04"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05"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307"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308" name="Title Text"/>
          <p:cNvSpPr txBox="1"/>
          <p:nvPr>
            <p:ph type="title"/>
          </p:nvPr>
        </p:nvSpPr>
        <p:spPr>
          <a:xfrm>
            <a:off x="1942414" y="2438400"/>
            <a:ext cx="6591987" cy="2724846"/>
          </a:xfrm>
          <a:prstGeom prst="rect">
            <a:avLst/>
          </a:prstGeom>
        </p:spPr>
        <p:txBody>
          <a:bodyPr anchor="b"/>
          <a:lstStyle>
            <a:lvl1pPr>
              <a:defRPr sz="4800"/>
            </a:lvl1pPr>
          </a:lstStyle>
          <a:p>
            <a:pPr/>
            <a:r>
              <a:t>Title Text</a:t>
            </a:r>
          </a:p>
        </p:txBody>
      </p:sp>
      <p:sp>
        <p:nvSpPr>
          <p:cNvPr id="309" name="Body Level One…"/>
          <p:cNvSpPr txBox="1"/>
          <p:nvPr>
            <p:ph type="body" sz="quarter" idx="1"/>
          </p:nvPr>
        </p:nvSpPr>
        <p:spPr>
          <a:xfrm>
            <a:off x="1942414" y="5181600"/>
            <a:ext cx="6591987" cy="729622"/>
          </a:xfrm>
          <a:prstGeom prst="rect">
            <a:avLst/>
          </a:prstGeom>
        </p:spPr>
        <p:txBody>
          <a:bodyPr/>
          <a:lstStyle>
            <a:lvl1pPr marL="0" indent="0">
              <a:buClrTx/>
              <a:buSzTx/>
              <a:buNone/>
              <a:defRPr>
                <a:solidFill>
                  <a:srgbClr val="595959"/>
                </a:solidFill>
              </a:defRPr>
            </a:lvl1pPr>
            <a:lvl2pPr>
              <a:buClrTx/>
              <a:defRPr>
                <a:solidFill>
                  <a:srgbClr val="595959"/>
                </a:solidFill>
              </a:defRPr>
            </a:lvl2pPr>
            <a:lvl3pPr>
              <a:buClrTx/>
              <a:defRPr>
                <a:solidFill>
                  <a:srgbClr val="595959"/>
                </a:solidFill>
              </a:defRPr>
            </a:lvl3pPr>
            <a:lvl4pPr>
              <a:buClrTx/>
              <a:defRPr>
                <a:solidFill>
                  <a:srgbClr val="595959"/>
                </a:solidFill>
              </a:defRPr>
            </a:lvl4pPr>
            <a:lvl5pPr>
              <a:buClrTx/>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310" name="Freeform 11"/>
          <p:cNvSpPr/>
          <p:nvPr/>
        </p:nvSpPr>
        <p:spPr>
          <a:xfrm flipV="1">
            <a:off x="57" y="4910659"/>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defRPr>
                <a:latin typeface="+mn-lt"/>
                <a:ea typeface="+mn-ea"/>
                <a:cs typeface="+mn-cs"/>
                <a:sym typeface="Arial"/>
              </a:defRPr>
            </a:pPr>
          </a:p>
        </p:txBody>
      </p:sp>
      <p:sp>
        <p:nvSpPr>
          <p:cNvPr id="311" name="Slide Number"/>
          <p:cNvSpPr txBox="1"/>
          <p:nvPr>
            <p:ph type="sldNum" sz="quarter" idx="2"/>
          </p:nvPr>
        </p:nvSpPr>
        <p:spPr>
          <a:xfrm>
            <a:off x="709540" y="4978035"/>
            <a:ext cx="386666" cy="37523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Name Card">
    <p:spTree>
      <p:nvGrpSpPr>
        <p:cNvPr id="1" name=""/>
        <p:cNvGrpSpPr/>
        <p:nvPr/>
      </p:nvGrpSpPr>
      <p:grpSpPr>
        <a:xfrm>
          <a:off x="0" y="0"/>
          <a:ext cx="0" cy="0"/>
          <a:chOff x="0" y="0"/>
          <a:chExt cx="0" cy="0"/>
        </a:xfrm>
      </p:grpSpPr>
      <p:grpSp>
        <p:nvGrpSpPr>
          <p:cNvPr id="330" name="Group 35"/>
          <p:cNvGrpSpPr/>
          <p:nvPr/>
        </p:nvGrpSpPr>
        <p:grpSpPr>
          <a:xfrm>
            <a:off x="1" y="228599"/>
            <a:ext cx="1981201" cy="6638630"/>
            <a:chOff x="0" y="0"/>
            <a:chExt cx="1981200" cy="6638628"/>
          </a:xfrm>
        </p:grpSpPr>
        <p:sp>
          <p:nvSpPr>
            <p:cNvPr id="318"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19"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0"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1"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2"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3"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4"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5"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6"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7"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8"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29"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343" name="Group 48"/>
          <p:cNvGrpSpPr/>
          <p:nvPr/>
        </p:nvGrpSpPr>
        <p:grpSpPr>
          <a:xfrm>
            <a:off x="20421" y="748"/>
            <a:ext cx="1952272" cy="6852506"/>
            <a:chOff x="0" y="0"/>
            <a:chExt cx="1952271" cy="6852504"/>
          </a:xfrm>
        </p:grpSpPr>
        <p:sp>
          <p:nvSpPr>
            <p:cNvPr id="331"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32"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33"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34"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35"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36"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37"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38"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39"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40"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41"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42"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344"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345" name="Title Text"/>
          <p:cNvSpPr txBox="1"/>
          <p:nvPr>
            <p:ph type="title"/>
          </p:nvPr>
        </p:nvSpPr>
        <p:spPr>
          <a:xfrm>
            <a:off x="2188123" y="609600"/>
            <a:ext cx="6109588" cy="2895600"/>
          </a:xfrm>
          <a:prstGeom prst="rect">
            <a:avLst/>
          </a:prstGeom>
        </p:spPr>
        <p:txBody>
          <a:bodyPr anchor="ctr"/>
          <a:lstStyle>
            <a:lvl1pPr>
              <a:defRPr sz="4800"/>
            </a:lvl1pPr>
          </a:lstStyle>
          <a:p>
            <a:pPr/>
            <a:r>
              <a:t>Title Text</a:t>
            </a:r>
          </a:p>
        </p:txBody>
      </p:sp>
      <p:sp>
        <p:nvSpPr>
          <p:cNvPr id="346" name="Body Level One…"/>
          <p:cNvSpPr txBox="1"/>
          <p:nvPr>
            <p:ph type="body" sz="quarter" idx="1"/>
          </p:nvPr>
        </p:nvSpPr>
        <p:spPr>
          <a:xfrm>
            <a:off x="1942414" y="4343400"/>
            <a:ext cx="6688293" cy="838200"/>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47" name="Text Placeholder 3"/>
          <p:cNvSpPr/>
          <p:nvPr>
            <p:ph type="body" sz="quarter" idx="21"/>
          </p:nvPr>
        </p:nvSpPr>
        <p:spPr>
          <a:xfrm>
            <a:off x="1942415" y="5181599"/>
            <a:ext cx="6688292" cy="729624"/>
          </a:xfrm>
          <a:prstGeom prst="rect">
            <a:avLst/>
          </a:prstGeom>
        </p:spPr>
        <p:txBody>
          <a:bodyPr/>
          <a:lstStyle/>
          <a:p>
            <a:pPr marL="0" indent="0">
              <a:buClrTx/>
              <a:buSzTx/>
              <a:buNone/>
              <a:defRPr>
                <a:solidFill>
                  <a:srgbClr val="595959"/>
                </a:solidFill>
              </a:defRPr>
            </a:pPr>
          </a:p>
        </p:txBody>
      </p:sp>
      <p:sp>
        <p:nvSpPr>
          <p:cNvPr id="348" name="Freeform 11"/>
          <p:cNvSpPr/>
          <p:nvPr/>
        </p:nvSpPr>
        <p:spPr>
          <a:xfrm flipV="1">
            <a:off x="57" y="4910659"/>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defRPr>
                <a:latin typeface="+mn-lt"/>
                <a:ea typeface="+mn-ea"/>
                <a:cs typeface="+mn-cs"/>
                <a:sym typeface="Arial"/>
              </a:defRPr>
            </a:pPr>
          </a:p>
        </p:txBody>
      </p:sp>
      <p:sp>
        <p:nvSpPr>
          <p:cNvPr id="349" name="TextBox 10"/>
          <p:cNvSpPr txBox="1"/>
          <p:nvPr/>
        </p:nvSpPr>
        <p:spPr>
          <a:xfrm>
            <a:off x="1854035" y="327092"/>
            <a:ext cx="365880"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chemeClr val="accent1"/>
                </a:solidFill>
                <a:latin typeface="+mn-lt"/>
                <a:ea typeface="+mn-ea"/>
                <a:cs typeface="+mn-cs"/>
                <a:sym typeface="Arial"/>
              </a:defRPr>
            </a:lvl1pPr>
          </a:lstStyle>
          <a:p>
            <a:pPr/>
            <a:r>
              <a:t>“</a:t>
            </a:r>
          </a:p>
        </p:txBody>
      </p:sp>
      <p:sp>
        <p:nvSpPr>
          <p:cNvPr id="350" name="TextBox 11"/>
          <p:cNvSpPr txBox="1"/>
          <p:nvPr/>
        </p:nvSpPr>
        <p:spPr>
          <a:xfrm>
            <a:off x="8215253" y="2584393"/>
            <a:ext cx="365880"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chemeClr val="accent1"/>
                </a:solidFill>
                <a:latin typeface="+mn-lt"/>
                <a:ea typeface="+mn-ea"/>
                <a:cs typeface="+mn-cs"/>
                <a:sym typeface="Arial"/>
              </a:defRPr>
            </a:lvl1pPr>
          </a:lstStyle>
          <a:p>
            <a:pPr/>
            <a:r>
              <a:t>”</a:t>
            </a:r>
          </a:p>
        </p:txBody>
      </p:sp>
      <p:sp>
        <p:nvSpPr>
          <p:cNvPr id="351" name="Slide Number"/>
          <p:cNvSpPr txBox="1"/>
          <p:nvPr>
            <p:ph type="sldNum" sz="quarter" idx="2"/>
          </p:nvPr>
        </p:nvSpPr>
        <p:spPr>
          <a:xfrm>
            <a:off x="709540" y="4978035"/>
            <a:ext cx="386666" cy="37523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rue or False">
    <p:spTree>
      <p:nvGrpSpPr>
        <p:cNvPr id="1" name=""/>
        <p:cNvGrpSpPr/>
        <p:nvPr/>
      </p:nvGrpSpPr>
      <p:grpSpPr>
        <a:xfrm>
          <a:off x="0" y="0"/>
          <a:ext cx="0" cy="0"/>
          <a:chOff x="0" y="0"/>
          <a:chExt cx="0" cy="0"/>
        </a:xfrm>
      </p:grpSpPr>
      <p:grpSp>
        <p:nvGrpSpPr>
          <p:cNvPr id="370" name="Group 35"/>
          <p:cNvGrpSpPr/>
          <p:nvPr/>
        </p:nvGrpSpPr>
        <p:grpSpPr>
          <a:xfrm>
            <a:off x="1" y="228599"/>
            <a:ext cx="1981201" cy="6638630"/>
            <a:chOff x="0" y="0"/>
            <a:chExt cx="1981200" cy="6638628"/>
          </a:xfrm>
        </p:grpSpPr>
        <p:sp>
          <p:nvSpPr>
            <p:cNvPr id="358"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59"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0"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1"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2"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3"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4"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5"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6"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7"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8"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69"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383" name="Group 48"/>
          <p:cNvGrpSpPr/>
          <p:nvPr/>
        </p:nvGrpSpPr>
        <p:grpSpPr>
          <a:xfrm>
            <a:off x="20421" y="748"/>
            <a:ext cx="1952272" cy="6852506"/>
            <a:chOff x="0" y="0"/>
            <a:chExt cx="1952271" cy="6852504"/>
          </a:xfrm>
        </p:grpSpPr>
        <p:sp>
          <p:nvSpPr>
            <p:cNvPr id="371"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72"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73"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74"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75"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76"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77"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78"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79"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80"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81"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82"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384"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385" name="Title Text"/>
          <p:cNvSpPr txBox="1"/>
          <p:nvPr>
            <p:ph type="title"/>
          </p:nvPr>
        </p:nvSpPr>
        <p:spPr>
          <a:xfrm>
            <a:off x="1942415" y="627407"/>
            <a:ext cx="6591985" cy="2880020"/>
          </a:xfrm>
          <a:prstGeom prst="rect">
            <a:avLst/>
          </a:prstGeom>
        </p:spPr>
        <p:txBody>
          <a:bodyPr anchor="ctr"/>
          <a:lstStyle>
            <a:lvl1pPr>
              <a:defRPr sz="4800"/>
            </a:lvl1pPr>
          </a:lstStyle>
          <a:p>
            <a:pPr/>
            <a:r>
              <a:t>Title Text</a:t>
            </a:r>
          </a:p>
        </p:txBody>
      </p:sp>
      <p:sp>
        <p:nvSpPr>
          <p:cNvPr id="386" name="Body Level One…"/>
          <p:cNvSpPr txBox="1"/>
          <p:nvPr>
            <p:ph type="body" sz="quarter" idx="1"/>
          </p:nvPr>
        </p:nvSpPr>
        <p:spPr>
          <a:xfrm>
            <a:off x="1942414" y="4343400"/>
            <a:ext cx="6591987" cy="838200"/>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87" name="Text Placeholder 3"/>
          <p:cNvSpPr/>
          <p:nvPr>
            <p:ph type="body" sz="quarter" idx="21"/>
          </p:nvPr>
        </p:nvSpPr>
        <p:spPr>
          <a:xfrm>
            <a:off x="1942414" y="5181599"/>
            <a:ext cx="6591987" cy="729624"/>
          </a:xfrm>
          <a:prstGeom prst="rect">
            <a:avLst/>
          </a:prstGeom>
        </p:spPr>
        <p:txBody>
          <a:bodyPr/>
          <a:lstStyle/>
          <a:p>
            <a:pPr marL="0" indent="0">
              <a:buClrTx/>
              <a:buSzTx/>
              <a:buNone/>
              <a:defRPr>
                <a:solidFill>
                  <a:srgbClr val="595959"/>
                </a:solidFill>
              </a:defRPr>
            </a:pPr>
          </a:p>
        </p:txBody>
      </p:sp>
      <p:sp>
        <p:nvSpPr>
          <p:cNvPr id="388" name="Freeform 11"/>
          <p:cNvSpPr/>
          <p:nvPr/>
        </p:nvSpPr>
        <p:spPr>
          <a:xfrm flipV="1">
            <a:off x="57" y="4910659"/>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defRPr>
                <a:latin typeface="+mn-lt"/>
                <a:ea typeface="+mn-ea"/>
                <a:cs typeface="+mn-cs"/>
                <a:sym typeface="Arial"/>
              </a:defRPr>
            </a:pPr>
          </a:p>
        </p:txBody>
      </p:sp>
      <p:sp>
        <p:nvSpPr>
          <p:cNvPr id="389" name="Slide Number"/>
          <p:cNvSpPr txBox="1"/>
          <p:nvPr>
            <p:ph type="sldNum" sz="quarter" idx="2"/>
          </p:nvPr>
        </p:nvSpPr>
        <p:spPr>
          <a:xfrm>
            <a:off x="709540" y="4978035"/>
            <a:ext cx="386666" cy="37523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spTree>
      <p:nvGrpSpPr>
        <p:cNvPr id="1" name=""/>
        <p:cNvGrpSpPr/>
        <p:nvPr/>
      </p:nvGrpSpPr>
      <p:grpSpPr>
        <a:xfrm>
          <a:off x="0" y="0"/>
          <a:ext cx="0" cy="0"/>
          <a:chOff x="0" y="0"/>
          <a:chExt cx="0" cy="0"/>
        </a:xfrm>
      </p:grpSpPr>
      <p:grpSp>
        <p:nvGrpSpPr>
          <p:cNvPr id="408" name="Group 35"/>
          <p:cNvGrpSpPr/>
          <p:nvPr/>
        </p:nvGrpSpPr>
        <p:grpSpPr>
          <a:xfrm>
            <a:off x="1" y="228599"/>
            <a:ext cx="1981201" cy="6638630"/>
            <a:chOff x="0" y="0"/>
            <a:chExt cx="1981200" cy="6638628"/>
          </a:xfrm>
        </p:grpSpPr>
        <p:sp>
          <p:nvSpPr>
            <p:cNvPr id="396"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97"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98"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99"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00"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01"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02"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03"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04"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05"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06"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07"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421" name="Group 48"/>
          <p:cNvGrpSpPr/>
          <p:nvPr/>
        </p:nvGrpSpPr>
        <p:grpSpPr>
          <a:xfrm>
            <a:off x="20421" y="748"/>
            <a:ext cx="1952272" cy="6852506"/>
            <a:chOff x="0" y="0"/>
            <a:chExt cx="1952271" cy="6852504"/>
          </a:xfrm>
        </p:grpSpPr>
        <p:sp>
          <p:nvSpPr>
            <p:cNvPr id="409"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0"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1"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2"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3"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4"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5"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6"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7"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8"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19"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20"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422"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423" name="Title Text"/>
          <p:cNvSpPr txBox="1"/>
          <p:nvPr>
            <p:ph type="title"/>
          </p:nvPr>
        </p:nvSpPr>
        <p:spPr>
          <a:xfrm>
            <a:off x="457200" y="274680"/>
            <a:ext cx="8229241" cy="1142641"/>
          </a:xfrm>
          <a:prstGeom prst="rect">
            <a:avLst/>
          </a:prstGeom>
        </p:spPr>
        <p:txBody>
          <a:bodyPr lIns="0" tIns="0" rIns="0" bIns="0" anchor="ctr"/>
          <a:lstStyle/>
          <a:p>
            <a:pPr/>
            <a:r>
              <a:t>Title Text</a:t>
            </a:r>
          </a:p>
        </p:txBody>
      </p:sp>
      <p:sp>
        <p:nvSpPr>
          <p:cNvPr id="424" name="Body Level One…"/>
          <p:cNvSpPr txBox="1"/>
          <p:nvPr>
            <p:ph type="body" idx="1"/>
          </p:nvPr>
        </p:nvSpPr>
        <p:spPr>
          <a:xfrm>
            <a:off x="457200" y="1600200"/>
            <a:ext cx="8229241" cy="4525560"/>
          </a:xfrm>
          <a:prstGeom prst="rect">
            <a:avLst/>
          </a:prstGeom>
        </p:spPr>
        <p:txBody>
          <a:bodyPr lIns="0" tIns="0" rIns="0" bIns="0" anchor="ctr"/>
          <a:lstStyle>
            <a:lvl1pPr>
              <a:spcBef>
                <a:spcPts val="0"/>
              </a:spcBef>
              <a:buClrTx/>
              <a:buSzTx/>
              <a:buNone/>
            </a:lvl1pPr>
            <a:lvl2pPr marL="342900" indent="114300">
              <a:spcBef>
                <a:spcPts val="0"/>
              </a:spcBef>
              <a:buClrTx/>
              <a:buSzTx/>
              <a:buNone/>
            </a:lvl2pPr>
            <a:lvl3pPr marL="342900" indent="571500">
              <a:spcBef>
                <a:spcPts val="0"/>
              </a:spcBef>
              <a:buClrTx/>
              <a:buSzTx/>
              <a:buNone/>
            </a:lvl3pPr>
            <a:lvl4pPr marL="342900" indent="1028700">
              <a:spcBef>
                <a:spcPts val="0"/>
              </a:spcBef>
              <a:buClrTx/>
              <a:buSzTx/>
              <a:buNone/>
            </a:lvl4pPr>
            <a:lvl5pPr marL="342900" indent="1485900">
              <a:spcBef>
                <a:spcPts val="0"/>
              </a:spcBef>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425" name="Slide Number"/>
          <p:cNvSpPr txBox="1"/>
          <p:nvPr>
            <p:ph type="sldNum" sz="quarter" idx="2"/>
          </p:nvPr>
        </p:nvSpPr>
        <p:spPr>
          <a:xfrm>
            <a:off x="4419600" y="6168734"/>
            <a:ext cx="2133600" cy="37523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6" name="Title Text"/>
          <p:cNvSpPr txBox="1"/>
          <p:nvPr>
            <p:ph type="title"/>
          </p:nvPr>
        </p:nvSpPr>
        <p:spPr>
          <a:xfrm>
            <a:off x="1945201" y="624110"/>
            <a:ext cx="6589200" cy="1280891"/>
          </a:xfrm>
          <a:prstGeom prst="rect">
            <a:avLst/>
          </a:prstGeom>
        </p:spPr>
        <p:txBody>
          <a:bodyPr/>
          <a:lstStyle/>
          <a:p>
            <a:pPr/>
            <a:r>
              <a:t>Title Text</a:t>
            </a:r>
          </a:p>
        </p:txBody>
      </p:sp>
      <p:sp>
        <p:nvSpPr>
          <p:cNvPr id="77" name="Body Level One…"/>
          <p:cNvSpPr txBox="1"/>
          <p:nvPr>
            <p:ph type="body" sz="half" idx="1"/>
          </p:nvPr>
        </p:nvSpPr>
        <p:spPr>
          <a:xfrm>
            <a:off x="1942414" y="2133600"/>
            <a:ext cx="6591987" cy="377762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grpSp>
        <p:nvGrpSpPr>
          <p:cNvPr id="97" name="Group 35"/>
          <p:cNvGrpSpPr/>
          <p:nvPr/>
        </p:nvGrpSpPr>
        <p:grpSpPr>
          <a:xfrm>
            <a:off x="1" y="228599"/>
            <a:ext cx="1981201" cy="6638630"/>
            <a:chOff x="0" y="0"/>
            <a:chExt cx="1981200" cy="6638628"/>
          </a:xfrm>
        </p:grpSpPr>
        <p:sp>
          <p:nvSpPr>
            <p:cNvPr id="85"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86"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87"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88"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89"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90"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91"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92"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93"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94"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95"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96"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110" name="Group 48"/>
          <p:cNvGrpSpPr/>
          <p:nvPr/>
        </p:nvGrpSpPr>
        <p:grpSpPr>
          <a:xfrm>
            <a:off x="20421" y="748"/>
            <a:ext cx="1952272" cy="6852506"/>
            <a:chOff x="0" y="0"/>
            <a:chExt cx="1952271" cy="6852504"/>
          </a:xfrm>
        </p:grpSpPr>
        <p:sp>
          <p:nvSpPr>
            <p:cNvPr id="98"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99"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0"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1"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2"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3"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4"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5"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6"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7"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8"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9"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111"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112" name="Title Text"/>
          <p:cNvSpPr txBox="1"/>
          <p:nvPr>
            <p:ph type="title"/>
          </p:nvPr>
        </p:nvSpPr>
        <p:spPr>
          <a:xfrm>
            <a:off x="1942414" y="2074561"/>
            <a:ext cx="6591987" cy="1468801"/>
          </a:xfrm>
          <a:prstGeom prst="rect">
            <a:avLst/>
          </a:prstGeom>
        </p:spPr>
        <p:txBody>
          <a:bodyPr anchor="b"/>
          <a:lstStyle>
            <a:lvl1pPr>
              <a:defRPr sz="4000"/>
            </a:lvl1pPr>
          </a:lstStyle>
          <a:p>
            <a:pPr/>
            <a:r>
              <a:t>Title Text</a:t>
            </a:r>
          </a:p>
        </p:txBody>
      </p:sp>
      <p:sp>
        <p:nvSpPr>
          <p:cNvPr id="113" name="Body Level One…"/>
          <p:cNvSpPr txBox="1"/>
          <p:nvPr>
            <p:ph type="body" sz="quarter" idx="1"/>
          </p:nvPr>
        </p:nvSpPr>
        <p:spPr>
          <a:xfrm>
            <a:off x="1942414" y="3581400"/>
            <a:ext cx="6591987" cy="860401"/>
          </a:xfrm>
          <a:prstGeom prst="rect">
            <a:avLst/>
          </a:prstGeom>
        </p:spPr>
        <p:txBody>
          <a:bodyPr/>
          <a:lstStyle>
            <a:lvl1pPr marL="0" indent="0">
              <a:buClrTx/>
              <a:buSzTx/>
              <a:buNone/>
              <a:defRPr sz="2000">
                <a:solidFill>
                  <a:srgbClr val="595959"/>
                </a:solidFill>
              </a:defRPr>
            </a:lvl1pPr>
            <a:lvl2pPr marL="0" indent="457200">
              <a:buClrTx/>
              <a:buSzTx/>
              <a:buNone/>
              <a:defRPr sz="2000">
                <a:solidFill>
                  <a:srgbClr val="595959"/>
                </a:solidFill>
              </a:defRPr>
            </a:lvl2pPr>
            <a:lvl3pPr marL="0" indent="914400">
              <a:buClrTx/>
              <a:buSzTx/>
              <a:buNone/>
              <a:defRPr sz="2000">
                <a:solidFill>
                  <a:srgbClr val="595959"/>
                </a:solidFill>
              </a:defRPr>
            </a:lvl3pPr>
            <a:lvl4pPr marL="0" indent="1371600">
              <a:buClrTx/>
              <a:buSzTx/>
              <a:buNone/>
              <a:defRPr sz="2000">
                <a:solidFill>
                  <a:srgbClr val="595959"/>
                </a:solidFill>
              </a:defRPr>
            </a:lvl4pPr>
            <a:lvl5pPr marL="0" indent="1828800">
              <a:buClrTx/>
              <a:buSzTx/>
              <a:buNone/>
              <a:defRPr sz="2000">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114" name="Freeform 11"/>
          <p:cNvSpPr/>
          <p:nvPr/>
        </p:nvSpPr>
        <p:spPr>
          <a:xfrm flipV="1">
            <a:off x="57" y="3166527"/>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defRPr>
                <a:latin typeface="+mn-lt"/>
                <a:ea typeface="+mn-ea"/>
                <a:cs typeface="+mn-cs"/>
                <a:sym typeface="Arial"/>
              </a:defRPr>
            </a:pPr>
          </a:p>
        </p:txBody>
      </p:sp>
      <p:sp>
        <p:nvSpPr>
          <p:cNvPr id="115" name="Slide Number"/>
          <p:cNvSpPr txBox="1"/>
          <p:nvPr>
            <p:ph type="sldNum" sz="quarter" idx="2"/>
          </p:nvPr>
        </p:nvSpPr>
        <p:spPr>
          <a:xfrm>
            <a:off x="709540" y="3239087"/>
            <a:ext cx="386666" cy="37523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22" name="Title Text"/>
          <p:cNvSpPr txBox="1"/>
          <p:nvPr>
            <p:ph type="title"/>
          </p:nvPr>
        </p:nvSpPr>
        <p:spPr>
          <a:xfrm>
            <a:off x="1945200" y="624110"/>
            <a:ext cx="6589201" cy="1280891"/>
          </a:xfrm>
          <a:prstGeom prst="rect">
            <a:avLst/>
          </a:prstGeom>
        </p:spPr>
        <p:txBody>
          <a:bodyPr/>
          <a:lstStyle/>
          <a:p>
            <a:pPr/>
            <a:r>
              <a:t>Title Text</a:t>
            </a:r>
          </a:p>
        </p:txBody>
      </p:sp>
      <p:sp>
        <p:nvSpPr>
          <p:cNvPr id="123" name="Body Level One…"/>
          <p:cNvSpPr txBox="1"/>
          <p:nvPr>
            <p:ph type="body" sz="quarter" idx="1"/>
          </p:nvPr>
        </p:nvSpPr>
        <p:spPr>
          <a:xfrm>
            <a:off x="1942415" y="2136706"/>
            <a:ext cx="3197532" cy="376739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31" name="Title Text"/>
          <p:cNvSpPr txBox="1"/>
          <p:nvPr>
            <p:ph type="title"/>
          </p:nvPr>
        </p:nvSpPr>
        <p:spPr>
          <a:xfrm>
            <a:off x="1945200" y="624110"/>
            <a:ext cx="6589201" cy="1280891"/>
          </a:xfrm>
          <a:prstGeom prst="rect">
            <a:avLst/>
          </a:prstGeom>
        </p:spPr>
        <p:txBody>
          <a:bodyPr/>
          <a:lstStyle/>
          <a:p>
            <a:pPr/>
            <a:r>
              <a:t>Title Text</a:t>
            </a:r>
          </a:p>
        </p:txBody>
      </p:sp>
      <p:sp>
        <p:nvSpPr>
          <p:cNvPr id="132" name="Body Level One…"/>
          <p:cNvSpPr txBox="1"/>
          <p:nvPr>
            <p:ph type="body" sz="quarter" idx="1"/>
          </p:nvPr>
        </p:nvSpPr>
        <p:spPr>
          <a:xfrm>
            <a:off x="2265352" y="2226625"/>
            <a:ext cx="2874597" cy="576263"/>
          </a:xfrm>
          <a:prstGeom prst="rect">
            <a:avLst/>
          </a:prstGeom>
        </p:spPr>
        <p:txBody>
          <a:bodyPr anchor="b"/>
          <a:lstStyle>
            <a:lvl1pPr marL="0" indent="0">
              <a:buClrTx/>
              <a:buSzTx/>
              <a:buNone/>
              <a:defRPr sz="2400"/>
            </a:lvl1pPr>
            <a:lvl2pPr marL="0" indent="457200">
              <a:buClrTx/>
              <a:buSzTx/>
              <a:buNone/>
              <a:defRPr sz="2400"/>
            </a:lvl2pPr>
            <a:lvl3pPr marL="0" indent="914400">
              <a:buClrTx/>
              <a:buSzTx/>
              <a:buNone/>
              <a:defRPr sz="2400"/>
            </a:lvl3pPr>
            <a:lvl4pPr marL="0" indent="1371600">
              <a:buClrTx/>
              <a:buSzTx/>
              <a:buNone/>
              <a:defRPr sz="2400"/>
            </a:lvl4pPr>
            <a:lvl5pPr marL="0" indent="1828800">
              <a:buClrTx/>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3" name="Text Placeholder 4"/>
          <p:cNvSpPr/>
          <p:nvPr>
            <p:ph type="body" sz="quarter" idx="21"/>
          </p:nvPr>
        </p:nvSpPr>
        <p:spPr>
          <a:xfrm>
            <a:off x="5656153" y="2223397"/>
            <a:ext cx="2873240" cy="576264"/>
          </a:xfrm>
          <a:prstGeom prst="rect">
            <a:avLst/>
          </a:prstGeom>
        </p:spPr>
        <p:txBody>
          <a:bodyPr anchor="b"/>
          <a:lstStyle/>
          <a:p>
            <a:pPr marL="0" indent="0">
              <a:buClrTx/>
              <a:buSzTx/>
              <a:buNone/>
              <a:defRPr sz="2400"/>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41" name="Title Text"/>
          <p:cNvSpPr txBox="1"/>
          <p:nvPr>
            <p:ph type="title"/>
          </p:nvPr>
        </p:nvSpPr>
        <p:spPr>
          <a:xfrm>
            <a:off x="1945200" y="624110"/>
            <a:ext cx="6589201" cy="1280891"/>
          </a:xfrm>
          <a:prstGeom prst="rect">
            <a:avLst/>
          </a:prstGeom>
        </p:spPr>
        <p:txBody>
          <a:bodyPr/>
          <a:lstStyle/>
          <a:p>
            <a:pPr/>
            <a:r>
              <a:t>Title Text</a:t>
            </a: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6" name="Title Text"/>
          <p:cNvSpPr txBox="1"/>
          <p:nvPr>
            <p:ph type="title"/>
          </p:nvPr>
        </p:nvSpPr>
        <p:spPr>
          <a:xfrm>
            <a:off x="1942414" y="446087"/>
            <a:ext cx="2629586" cy="976313"/>
          </a:xfrm>
          <a:prstGeom prst="rect">
            <a:avLst/>
          </a:prstGeom>
        </p:spPr>
        <p:txBody>
          <a:bodyPr anchor="b"/>
          <a:lstStyle>
            <a:lvl1pPr>
              <a:defRPr sz="2000"/>
            </a:lvl1pPr>
          </a:lstStyle>
          <a:p>
            <a:pPr/>
            <a:r>
              <a:t>Title Text</a:t>
            </a:r>
          </a:p>
        </p:txBody>
      </p:sp>
      <p:sp>
        <p:nvSpPr>
          <p:cNvPr id="157" name="Body Level One…"/>
          <p:cNvSpPr txBox="1"/>
          <p:nvPr>
            <p:ph type="body" sz="half" idx="1"/>
          </p:nvPr>
        </p:nvSpPr>
        <p:spPr>
          <a:xfrm>
            <a:off x="4743494" y="446089"/>
            <a:ext cx="3790906" cy="5414963"/>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58" name="Text Placeholder 3"/>
          <p:cNvSpPr/>
          <p:nvPr>
            <p:ph type="body" sz="quarter" idx="21"/>
          </p:nvPr>
        </p:nvSpPr>
        <p:spPr>
          <a:xfrm>
            <a:off x="1942414" y="1598613"/>
            <a:ext cx="2629585" cy="4262436"/>
          </a:xfrm>
          <a:prstGeom prst="rect">
            <a:avLst/>
          </a:prstGeom>
        </p:spPr>
        <p:txBody>
          <a:bodyPr/>
          <a:lstStyle/>
          <a:p>
            <a:pPr marL="0" indent="0">
              <a:buClrTx/>
              <a:buSzTx/>
              <a:buNone/>
              <a:defRPr sz="1400"/>
            </a:pPr>
          </a:p>
        </p:txBody>
      </p:sp>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grpSp>
        <p:nvGrpSpPr>
          <p:cNvPr id="178" name="Group 35"/>
          <p:cNvGrpSpPr/>
          <p:nvPr/>
        </p:nvGrpSpPr>
        <p:grpSpPr>
          <a:xfrm>
            <a:off x="1" y="228599"/>
            <a:ext cx="1981201" cy="6638630"/>
            <a:chOff x="0" y="0"/>
            <a:chExt cx="1981200" cy="6638628"/>
          </a:xfrm>
        </p:grpSpPr>
        <p:sp>
          <p:nvSpPr>
            <p:cNvPr id="166"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67"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68"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69"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70"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71"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72"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73"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74"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75"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76"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77"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191" name="Group 48"/>
          <p:cNvGrpSpPr/>
          <p:nvPr/>
        </p:nvGrpSpPr>
        <p:grpSpPr>
          <a:xfrm>
            <a:off x="20421" y="748"/>
            <a:ext cx="1952272" cy="6852506"/>
            <a:chOff x="0" y="0"/>
            <a:chExt cx="1952271" cy="6852504"/>
          </a:xfrm>
        </p:grpSpPr>
        <p:sp>
          <p:nvSpPr>
            <p:cNvPr id="179"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0"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1"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2"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3"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4"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5"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6"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7"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8"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9"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90"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192"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193" name="Title Text"/>
          <p:cNvSpPr txBox="1"/>
          <p:nvPr>
            <p:ph type="title"/>
          </p:nvPr>
        </p:nvSpPr>
        <p:spPr>
          <a:xfrm>
            <a:off x="1942414" y="4800600"/>
            <a:ext cx="6591987" cy="566738"/>
          </a:xfrm>
          <a:prstGeom prst="rect">
            <a:avLst/>
          </a:prstGeom>
        </p:spPr>
        <p:txBody>
          <a:bodyPr anchor="b"/>
          <a:lstStyle>
            <a:lvl1pPr>
              <a:defRPr sz="2400"/>
            </a:lvl1pPr>
          </a:lstStyle>
          <a:p>
            <a:pPr/>
            <a:r>
              <a:t>Title Text</a:t>
            </a:r>
          </a:p>
        </p:txBody>
      </p:sp>
      <p:sp>
        <p:nvSpPr>
          <p:cNvPr id="194" name="Picture Placeholder 2"/>
          <p:cNvSpPr/>
          <p:nvPr>
            <p:ph type="pic" idx="21"/>
          </p:nvPr>
        </p:nvSpPr>
        <p:spPr>
          <a:xfrm>
            <a:off x="1942414" y="634965"/>
            <a:ext cx="6591987" cy="3854971"/>
          </a:xfrm>
          <a:prstGeom prst="rect">
            <a:avLst/>
          </a:prstGeom>
        </p:spPr>
        <p:txBody>
          <a:bodyPr lIns="91439" rIns="91439">
            <a:noAutofit/>
          </a:bodyPr>
          <a:lstStyle/>
          <a:p>
            <a:pPr/>
          </a:p>
        </p:txBody>
      </p:sp>
      <p:sp>
        <p:nvSpPr>
          <p:cNvPr id="195" name="Body Level One…"/>
          <p:cNvSpPr txBox="1"/>
          <p:nvPr>
            <p:ph type="body" sz="quarter" idx="1"/>
          </p:nvPr>
        </p:nvSpPr>
        <p:spPr>
          <a:xfrm>
            <a:off x="1942414" y="5367337"/>
            <a:ext cx="6591987" cy="493713"/>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196" name="Freeform 11"/>
          <p:cNvSpPr/>
          <p:nvPr/>
        </p:nvSpPr>
        <p:spPr>
          <a:xfrm flipV="1">
            <a:off x="57" y="4910659"/>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defRPr>
                <a:latin typeface="+mn-lt"/>
                <a:ea typeface="+mn-ea"/>
                <a:cs typeface="+mn-cs"/>
                <a:sym typeface="Arial"/>
              </a:defRPr>
            </a:pPr>
          </a:p>
        </p:txBody>
      </p:sp>
      <p:sp>
        <p:nvSpPr>
          <p:cNvPr id="197" name="Slide Number"/>
          <p:cNvSpPr txBox="1"/>
          <p:nvPr>
            <p:ph type="sldNum" sz="quarter" idx="2"/>
          </p:nvPr>
        </p:nvSpPr>
        <p:spPr>
          <a:xfrm>
            <a:off x="709540" y="4978035"/>
            <a:ext cx="386666" cy="37523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FFFFFF"/>
            </a:gs>
            <a:gs pos="100000">
              <a:srgbClr val="C5DEE5"/>
            </a:gs>
          </a:gsLst>
          <a:lin ang="5400000" scaled="0"/>
        </a:gradFill>
      </p:bgPr>
    </p:bg>
    <p:spTree>
      <p:nvGrpSpPr>
        <p:cNvPr id="1" name=""/>
        <p:cNvGrpSpPr/>
        <p:nvPr/>
      </p:nvGrpSpPr>
      <p:grpSpPr>
        <a:xfrm>
          <a:off x="0" y="0"/>
          <a:ext cx="0" cy="0"/>
          <a:chOff x="0" y="0"/>
          <a:chExt cx="0" cy="0"/>
        </a:xfrm>
      </p:grpSpPr>
      <p:grpSp>
        <p:nvGrpSpPr>
          <p:cNvPr id="14" name="Group 35"/>
          <p:cNvGrpSpPr/>
          <p:nvPr/>
        </p:nvGrpSpPr>
        <p:grpSpPr>
          <a:xfrm>
            <a:off x="1" y="228599"/>
            <a:ext cx="1981201" cy="6638630"/>
            <a:chOff x="0" y="0"/>
            <a:chExt cx="1981200" cy="6638628"/>
          </a:xfrm>
        </p:grpSpPr>
        <p:sp>
          <p:nvSpPr>
            <p:cNvPr id="2"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3"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4"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5" name="Freeform 14"/>
            <p:cNvSpPr/>
            <p:nvPr/>
          </p:nvSpPr>
          <p:spPr>
            <a:xfrm>
              <a:off x="666874" y="6275198"/>
              <a:ext cx="119132"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6"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7"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8"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9"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0"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1"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2"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3" name="Freeform 22"/>
            <p:cNvSpPr/>
            <p:nvPr/>
          </p:nvSpPr>
          <p:spPr>
            <a:xfrm>
              <a:off x="590475" y="6016139"/>
              <a:ext cx="165748" cy="622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grpSp>
        <p:nvGrpSpPr>
          <p:cNvPr id="27" name="Group 48"/>
          <p:cNvGrpSpPr/>
          <p:nvPr/>
        </p:nvGrpSpPr>
        <p:grpSpPr>
          <a:xfrm>
            <a:off x="20421" y="748"/>
            <a:ext cx="1952272" cy="6852506"/>
            <a:chOff x="0" y="0"/>
            <a:chExt cx="1952271" cy="6852504"/>
          </a:xfrm>
        </p:grpSpPr>
        <p:sp>
          <p:nvSpPr>
            <p:cNvPr id="15"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6" name="Freeform 28"/>
            <p:cNvSpPr/>
            <p:nvPr/>
          </p:nvSpPr>
          <p:spPr>
            <a:xfrm>
              <a:off x="433309" y="4315724"/>
              <a:ext cx="350776"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7" name="Freeform 29"/>
            <p:cNvSpPr/>
            <p:nvPr/>
          </p:nvSpPr>
          <p:spPr>
            <a:xfrm>
              <a:off x="811066" y="5861933"/>
              <a:ext cx="357124"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8"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19"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0"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1"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2"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3"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4"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5"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sp>
          <p:nvSpPr>
            <p:cNvPr id="26" name="Freeform 38"/>
            <p:cNvSpPr/>
            <p:nvPr/>
          </p:nvSpPr>
          <p:spPr>
            <a:xfrm>
              <a:off x="811066" y="6321772"/>
              <a:ext cx="174594"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defRPr>
                  <a:latin typeface="+mn-lt"/>
                  <a:ea typeface="+mn-ea"/>
                  <a:cs typeface="+mn-cs"/>
                  <a:sym typeface="Arial"/>
                </a:defRPr>
              </a:pPr>
            </a:p>
          </p:txBody>
        </p:sp>
      </p:grpSp>
      <p:sp>
        <p:nvSpPr>
          <p:cNvPr id="28" name="Rectangle 61"/>
          <p:cNvSpPr/>
          <p:nvPr/>
        </p:nvSpPr>
        <p:spPr>
          <a:xfrm>
            <a:off x="-1" y="0"/>
            <a:ext cx="182882" cy="6858000"/>
          </a:xfrm>
          <a:prstGeom prst="rect">
            <a:avLst/>
          </a:prstGeom>
          <a:solidFill>
            <a:srgbClr val="2E5369"/>
          </a:solidFill>
          <a:ln w="12700">
            <a:miter lim="400000"/>
          </a:ln>
        </p:spPr>
        <p:txBody>
          <a:bodyPr lIns="45719" rIns="45719"/>
          <a:lstStyle/>
          <a:p>
            <a:pPr>
              <a:defRPr>
                <a:latin typeface="+mn-lt"/>
                <a:ea typeface="+mn-ea"/>
                <a:cs typeface="+mn-cs"/>
                <a:sym typeface="Arial"/>
              </a:defRPr>
            </a:pPr>
          </a:p>
        </p:txBody>
      </p:sp>
      <p:sp>
        <p:nvSpPr>
          <p:cNvPr id="29" name="Freeform 11"/>
          <p:cNvSpPr/>
          <p:nvPr/>
        </p:nvSpPr>
        <p:spPr>
          <a:xfrm flipV="1">
            <a:off x="57" y="711193"/>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defRPr>
                <a:latin typeface="+mn-lt"/>
                <a:ea typeface="+mn-ea"/>
                <a:cs typeface="+mn-cs"/>
                <a:sym typeface="Arial"/>
              </a:defRPr>
            </a:pPr>
          </a:p>
        </p:txBody>
      </p:sp>
      <p:sp>
        <p:nvSpPr>
          <p:cNvPr id="30" name="Title Text"/>
          <p:cNvSpPr txBox="1"/>
          <p:nvPr>
            <p:ph type="title"/>
          </p:nvPr>
        </p:nvSpPr>
        <p:spPr>
          <a:xfrm>
            <a:off x="457200" y="274637"/>
            <a:ext cx="8229600" cy="13255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Title Text</a:t>
            </a:r>
          </a:p>
        </p:txBody>
      </p:sp>
      <p:sp>
        <p:nvSpPr>
          <p:cNvPr id="31"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xfrm>
            <a:off x="709540" y="782730"/>
            <a:ext cx="386666" cy="375231"/>
          </a:xfrm>
          <a:prstGeom prst="rect">
            <a:avLst/>
          </a:prstGeom>
          <a:ln w="12700">
            <a:miter lim="400000"/>
          </a:ln>
        </p:spPr>
        <p:txBody>
          <a:bodyPr wrap="none" lIns="45719" rIns="45719" anchor="ctr">
            <a:spAutoFit/>
          </a:bodyPr>
          <a:lstStyle>
            <a:lvl1pPr algn="r">
              <a:defRPr sz="2000">
                <a:solidFill>
                  <a:srgbClr val="FEFFFF"/>
                </a:solidFill>
                <a:latin typeface="+mn-lt"/>
                <a:ea typeface="+mn-ea"/>
                <a:cs typeface="+mn-cs"/>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1pPr>
      <a:lvl2pPr marL="778668" marR="0" indent="-321468"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2pPr>
      <a:lvl3pPr marL="1208314" marR="0" indent="-293914"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3pPr>
      <a:lvl4pPr marL="17145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4pPr>
      <a:lvl5pPr marL="21717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5pPr>
      <a:lvl6pPr marL="26289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6pPr>
      <a:lvl7pPr marL="30861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7pPr>
      <a:lvl8pPr marL="35433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8pPr>
      <a:lvl9pPr marL="40005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 Id="rId3"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fao.org/india/fao-in-india/india-at-a-glance/en/" TargetMode="External"/><Relationship Id="rId3" Type="http://schemas.openxmlformats.org/officeDocument/2006/relationships/hyperlink" Target="http://www.fao.org/3/s2022e/s2022e02.htm"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Google Shape;175;p1"/>
          <p:cNvSpPr txBox="1"/>
          <p:nvPr/>
        </p:nvSpPr>
        <p:spPr>
          <a:xfrm>
            <a:off x="274325" y="532932"/>
            <a:ext cx="8764550" cy="342909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lgn="ctr">
              <a:defRPr sz="1800">
                <a:latin typeface="+mn-lt"/>
                <a:ea typeface="+mn-ea"/>
                <a:cs typeface="+mn-cs"/>
                <a:sym typeface="Arial"/>
              </a:defRPr>
            </a:pPr>
            <a:br/>
            <a:br/>
            <a:br/>
            <a:br/>
            <a:br/>
            <a:r>
              <a:rPr b="1" sz="3200">
                <a:latin typeface="Times New Roman"/>
                <a:ea typeface="Times New Roman"/>
                <a:cs typeface="Times New Roman"/>
                <a:sym typeface="Times New Roman"/>
              </a:rPr>
              <a:t>B.Tech External Project Evaluation, VIIIth Sem</a:t>
            </a:r>
          </a:p>
          <a:p>
            <a:pPr algn="ctr">
              <a:defRPr sz="1800">
                <a:latin typeface="+mn-lt"/>
                <a:ea typeface="+mn-ea"/>
                <a:cs typeface="+mn-cs"/>
                <a:sym typeface="Arial"/>
              </a:defRPr>
            </a:pPr>
            <a:br/>
            <a:r>
              <a:rPr b="1" sz="2000">
                <a:latin typeface="Times New Roman"/>
                <a:ea typeface="Times New Roman"/>
                <a:cs typeface="Times New Roman"/>
                <a:sym typeface="Times New Roman"/>
              </a:rPr>
              <a:t>PRECISION AGRICULTURE USING IOT SENSORS</a:t>
            </a:r>
            <a:br>
              <a:rPr b="1" sz="2000">
                <a:latin typeface="Times New Roman"/>
                <a:ea typeface="Times New Roman"/>
                <a:cs typeface="Times New Roman"/>
                <a:sym typeface="Times New Roman"/>
              </a:rPr>
            </a:br>
            <a:br>
              <a:rPr b="1" sz="2000">
                <a:latin typeface="Times New Roman"/>
                <a:ea typeface="Times New Roman"/>
                <a:cs typeface="Times New Roman"/>
                <a:sym typeface="Times New Roman"/>
              </a:rPr>
            </a:br>
            <a:br>
              <a:rPr b="1" sz="2000">
                <a:latin typeface="Times New Roman"/>
                <a:ea typeface="Times New Roman"/>
                <a:cs typeface="Times New Roman"/>
                <a:sym typeface="Times New Roman"/>
              </a:rPr>
            </a:br>
            <a:r>
              <a:rPr sz="2800">
                <a:latin typeface="Times New Roman"/>
                <a:ea typeface="Times New Roman"/>
                <a:cs typeface="Times New Roman"/>
                <a:sym typeface="Times New Roman"/>
              </a:rPr>
              <a:t>  </a:t>
            </a:r>
          </a:p>
        </p:txBody>
      </p:sp>
      <p:sp>
        <p:nvSpPr>
          <p:cNvPr id="435" name="Google Shape;176;p1"/>
          <p:cNvSpPr txBox="1"/>
          <p:nvPr/>
        </p:nvSpPr>
        <p:spPr>
          <a:xfrm>
            <a:off x="687960" y="5357879"/>
            <a:ext cx="7987680" cy="1068732"/>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ctr">
              <a:defRPr sz="2200">
                <a:latin typeface="Times New Roman"/>
                <a:ea typeface="Times New Roman"/>
                <a:cs typeface="Times New Roman"/>
                <a:sym typeface="Times New Roman"/>
              </a:defRPr>
            </a:pPr>
            <a:r>
              <a:t>DEPARTMENT OF COMPUTER SCIENCE &amp; ENGINEERING</a:t>
            </a:r>
            <a:endParaRPr>
              <a:latin typeface="+mn-lt"/>
              <a:ea typeface="+mn-ea"/>
              <a:cs typeface="+mn-cs"/>
              <a:sym typeface="Arial"/>
            </a:endParaRPr>
          </a:p>
          <a:p>
            <a:pPr algn="ctr">
              <a:defRPr sz="2200">
                <a:latin typeface="Times New Roman"/>
                <a:ea typeface="Times New Roman"/>
                <a:cs typeface="Times New Roman"/>
                <a:sym typeface="Times New Roman"/>
              </a:defRPr>
            </a:pPr>
            <a:r>
              <a:t>SCHOOL OF ENGINEERING AND TECHNOLOGY </a:t>
            </a:r>
            <a:endParaRPr>
              <a:latin typeface="+mn-lt"/>
              <a:ea typeface="+mn-ea"/>
              <a:cs typeface="+mn-cs"/>
              <a:sym typeface="Arial"/>
            </a:endParaRPr>
          </a:p>
          <a:p>
            <a:pPr algn="ctr">
              <a:defRPr sz="2200">
                <a:latin typeface="Times New Roman"/>
                <a:ea typeface="Times New Roman"/>
                <a:cs typeface="Times New Roman"/>
                <a:sym typeface="Times New Roman"/>
              </a:defRPr>
            </a:pPr>
            <a:r>
              <a:t> May,  2023</a:t>
            </a:r>
          </a:p>
        </p:txBody>
      </p:sp>
      <p:sp>
        <p:nvSpPr>
          <p:cNvPr id="436" name="Google Shape;177;p1"/>
          <p:cNvSpPr txBox="1"/>
          <p:nvPr/>
        </p:nvSpPr>
        <p:spPr>
          <a:xfrm>
            <a:off x="902159" y="3714839"/>
            <a:ext cx="3195721" cy="168049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sz="1800">
                <a:latin typeface="Times New Roman"/>
                <a:ea typeface="Times New Roman"/>
                <a:cs typeface="Times New Roman"/>
                <a:sym typeface="Times New Roman"/>
              </a:defRPr>
            </a:pPr>
            <a:r>
              <a:t>Presented by :-</a:t>
            </a:r>
          </a:p>
          <a:p>
            <a:pPr algn="ctr">
              <a:defRPr sz="1800">
                <a:latin typeface="Times New Roman"/>
                <a:ea typeface="Times New Roman"/>
                <a:cs typeface="Times New Roman"/>
                <a:sym typeface="Times New Roman"/>
              </a:defRPr>
            </a:pPr>
            <a:r>
              <a:t>                            </a:t>
            </a:r>
          </a:p>
          <a:p>
            <a:pPr indent="539639">
              <a:defRPr sz="1800">
                <a:latin typeface="Times New Roman"/>
                <a:ea typeface="Times New Roman"/>
                <a:cs typeface="Times New Roman"/>
                <a:sym typeface="Times New Roman"/>
              </a:defRPr>
            </a:pPr>
            <a:r>
              <a:t>Yashwardhan, 2019003754</a:t>
            </a:r>
            <a:endParaRPr>
              <a:latin typeface="+mn-lt"/>
              <a:ea typeface="+mn-ea"/>
              <a:cs typeface="+mn-cs"/>
              <a:sym typeface="Arial"/>
            </a:endParaRPr>
          </a:p>
          <a:p>
            <a:pPr indent="539639">
              <a:defRPr sz="1800">
                <a:latin typeface="Times New Roman"/>
                <a:ea typeface="Times New Roman"/>
                <a:cs typeface="Times New Roman"/>
                <a:sym typeface="Times New Roman"/>
              </a:defRPr>
            </a:pPr>
            <a:r>
              <a:t>Yatharth Negi, 2019620107</a:t>
            </a:r>
          </a:p>
          <a:p>
            <a:pPr indent="539639">
              <a:defRPr sz="1800">
                <a:latin typeface="Times New Roman"/>
                <a:ea typeface="Times New Roman"/>
                <a:cs typeface="Times New Roman"/>
                <a:sym typeface="Times New Roman"/>
              </a:defRPr>
            </a:pPr>
            <a:r>
              <a:t>AakritiKumari,2019504663</a:t>
            </a:r>
          </a:p>
        </p:txBody>
      </p:sp>
      <p:sp>
        <p:nvSpPr>
          <p:cNvPr id="437" name="Google Shape;178;p1"/>
          <p:cNvSpPr txBox="1"/>
          <p:nvPr/>
        </p:nvSpPr>
        <p:spPr>
          <a:xfrm>
            <a:off x="6415199" y="3654817"/>
            <a:ext cx="2624401" cy="34699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z="1800">
                <a:latin typeface="Times New Roman"/>
                <a:ea typeface="Times New Roman"/>
                <a:cs typeface="Times New Roman"/>
                <a:sym typeface="Times New Roman"/>
              </a:defRPr>
            </a:lvl1pPr>
          </a:lstStyle>
          <a:p>
            <a:pPr/>
            <a:r>
              <a:t>Under the Supervision of:-</a:t>
            </a:r>
          </a:p>
        </p:txBody>
      </p:sp>
      <p:sp>
        <p:nvSpPr>
          <p:cNvPr id="438" name="Google Shape;179;p1"/>
          <p:cNvSpPr txBox="1"/>
          <p:nvPr/>
        </p:nvSpPr>
        <p:spPr>
          <a:xfrm>
            <a:off x="6194519" y="4091520"/>
            <a:ext cx="2904481" cy="816889"/>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ctr">
              <a:defRPr b="1" sz="1800">
                <a:latin typeface="Times New Roman"/>
                <a:ea typeface="Times New Roman"/>
                <a:cs typeface="Times New Roman"/>
                <a:sym typeface="Times New Roman"/>
              </a:defRPr>
            </a:pPr>
            <a:r>
              <a:t>( Dr.Sudeep Varshney)</a:t>
            </a:r>
          </a:p>
          <a:p>
            <a:pPr algn="ctr">
              <a:defRPr b="1">
                <a:latin typeface="Times New Roman"/>
                <a:ea typeface="Times New Roman"/>
                <a:cs typeface="Times New Roman"/>
                <a:sym typeface="Times New Roman"/>
              </a:defRPr>
            </a:pPr>
            <a:r>
              <a:t>Sharda University, Gr. Noida</a:t>
            </a:r>
          </a:p>
        </p:txBody>
      </p:sp>
      <p:sp>
        <p:nvSpPr>
          <p:cNvPr id="439" name="Google Shape;180;p1"/>
          <p:cNvSpPr txBox="1"/>
          <p:nvPr>
            <p:ph type="sldNum" sz="quarter" idx="4294967295"/>
          </p:nvPr>
        </p:nvSpPr>
        <p:spPr>
          <a:xfrm>
            <a:off x="8505098" y="6414727"/>
            <a:ext cx="181342" cy="248266"/>
          </a:xfrm>
          <a:prstGeom prst="rect">
            <a:avLst/>
          </a:prstGeom>
          <a:extLst>
            <a:ext uri="{C572A759-6A51-4108-AA02-DFA0A04FC94B}">
              <ma14:wrappingTextBoxFlag xmlns:ma14="http://schemas.microsoft.com/office/mac/drawingml/2011/main" val="1"/>
            </a:ext>
          </a:extLst>
        </p:spPr>
        <p:txBody>
          <a:bodyPr lIns="45699" tIns="45699" rIns="45699" bIns="45699"/>
          <a:lstStyle>
            <a:lvl1pPr>
              <a:defRPr sz="1200">
                <a:solidFill>
                  <a:srgbClr val="8B8B8B"/>
                </a:solidFill>
                <a:latin typeface="Calibri"/>
                <a:ea typeface="Calibri"/>
                <a:cs typeface="Calibri"/>
                <a:sym typeface="Calibri"/>
              </a:defRPr>
            </a:lvl1pPr>
          </a:lstStyle>
          <a:p>
            <a:pPr/>
            <a:fld id="{86CB4B4D-7CA3-9044-876B-883B54F8677D}" type="slidenum"/>
          </a:p>
        </p:txBody>
      </p:sp>
      <p:pic>
        <p:nvPicPr>
          <p:cNvPr id="440" name="Google Shape;182;p1" descr="Google Shape;182;p1"/>
          <p:cNvPicPr>
            <a:picLocks noChangeAspect="1"/>
          </p:cNvPicPr>
          <p:nvPr/>
        </p:nvPicPr>
        <p:blipFill>
          <a:blip r:embed="rId2">
            <a:extLst/>
          </a:blip>
          <a:srcRect l="35533" t="0" r="0" b="0"/>
          <a:stretch>
            <a:fillRect/>
          </a:stretch>
        </p:blipFill>
        <p:spPr>
          <a:xfrm>
            <a:off x="2661311" y="0"/>
            <a:ext cx="3935831" cy="1714320"/>
          </a:xfrm>
          <a:prstGeom prst="rect">
            <a:avLst/>
          </a:prstGeom>
          <a:ln w="12700">
            <a:miter lim="400000"/>
          </a:ln>
        </p:spPr>
      </p:pic>
      <p:pic>
        <p:nvPicPr>
          <p:cNvPr id="441" name="Picture 1" descr="Picture 1"/>
          <p:cNvPicPr>
            <a:picLocks noChangeAspect="1"/>
          </p:cNvPicPr>
          <p:nvPr/>
        </p:nvPicPr>
        <p:blipFill>
          <a:blip r:embed="rId3">
            <a:extLst/>
          </a:blip>
          <a:stretch>
            <a:fillRect/>
          </a:stretch>
        </p:blipFill>
        <p:spPr>
          <a:xfrm>
            <a:off x="7000730" y="0"/>
            <a:ext cx="1865377" cy="157356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Title 1"/>
          <p:cNvSpPr txBox="1"/>
          <p:nvPr>
            <p:ph type="title"/>
          </p:nvPr>
        </p:nvSpPr>
        <p:spPr>
          <a:xfrm>
            <a:off x="457199" y="237734"/>
            <a:ext cx="8229242" cy="1142642"/>
          </a:xfrm>
          <a:prstGeom prst="rect">
            <a:avLst/>
          </a:prstGeom>
        </p:spPr>
        <p:txBody>
          <a:bodyPr/>
          <a:lstStyle>
            <a:lvl1pPr>
              <a:defRPr b="1">
                <a:latin typeface="Times New Roman"/>
                <a:ea typeface="Times New Roman"/>
                <a:cs typeface="Times New Roman"/>
                <a:sym typeface="Times New Roman"/>
              </a:defRPr>
            </a:lvl1pPr>
          </a:lstStyle>
          <a:p>
            <a:pPr/>
            <a:r>
              <a:t>Approval from guide for the evaluation</a:t>
            </a:r>
          </a:p>
        </p:txBody>
      </p:sp>
      <p:sp>
        <p:nvSpPr>
          <p:cNvPr id="490" name="Subtitle 2"/>
          <p:cNvSpPr txBox="1"/>
          <p:nvPr>
            <p:ph type="body" idx="1"/>
          </p:nvPr>
        </p:nvSpPr>
        <p:spPr>
          <a:xfrm>
            <a:off x="457199" y="1600200"/>
            <a:ext cx="8229242" cy="4525560"/>
          </a:xfrm>
          <a:prstGeom prst="rect">
            <a:avLst/>
          </a:prstGeom>
        </p:spPr>
        <p:txBody>
          <a:bodyPr/>
          <a:lstStyle/>
          <a:p>
            <a:pPr/>
          </a:p>
        </p:txBody>
      </p:sp>
      <p:pic>
        <p:nvPicPr>
          <p:cNvPr id="491" name="Picture 4" descr="Picture 4"/>
          <p:cNvPicPr>
            <a:picLocks noChangeAspect="1"/>
          </p:cNvPicPr>
          <p:nvPr/>
        </p:nvPicPr>
        <p:blipFill>
          <a:blip r:embed="rId2">
            <a:extLst/>
          </a:blip>
          <a:stretch>
            <a:fillRect/>
          </a:stretch>
        </p:blipFill>
        <p:spPr>
          <a:xfrm>
            <a:off x="457200" y="1547332"/>
            <a:ext cx="8343900" cy="463129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Title 1"/>
          <p:cNvSpPr txBox="1"/>
          <p:nvPr>
            <p:ph type="title"/>
          </p:nvPr>
        </p:nvSpPr>
        <p:spPr>
          <a:xfrm>
            <a:off x="1396560" y="563149"/>
            <a:ext cx="6589201" cy="1280891"/>
          </a:xfrm>
          <a:prstGeom prst="rect">
            <a:avLst/>
          </a:prstGeom>
        </p:spPr>
        <p:txBody>
          <a:bodyPr/>
          <a:lstStyle>
            <a:lvl1pPr>
              <a:defRPr b="1">
                <a:latin typeface="Times New Roman"/>
                <a:ea typeface="Times New Roman"/>
                <a:cs typeface="Times New Roman"/>
                <a:sym typeface="Times New Roman"/>
              </a:defRPr>
            </a:lvl1pPr>
          </a:lstStyle>
          <a:p>
            <a:pPr/>
            <a:r>
              <a:t>PROJECT MANAGEMENT PLANNING</a:t>
            </a:r>
          </a:p>
        </p:txBody>
      </p:sp>
      <p:sp>
        <p:nvSpPr>
          <p:cNvPr id="494" name="Content Placeholder 2"/>
          <p:cNvSpPr txBox="1"/>
          <p:nvPr>
            <p:ph type="body" idx="1"/>
          </p:nvPr>
        </p:nvSpPr>
        <p:spPr>
          <a:xfrm>
            <a:off x="1332411" y="1924594"/>
            <a:ext cx="6653349" cy="3805647"/>
          </a:xfrm>
          <a:prstGeom prst="rect">
            <a:avLst/>
          </a:prstGeom>
        </p:spPr>
        <p:txBody>
          <a:bodyPr/>
          <a:lstStyle/>
          <a:p>
            <a:pPr>
              <a:buSzTx/>
              <a:buFont typeface="Wingdings 3"/>
              <a:buNone/>
              <a:defRPr b="1">
                <a:latin typeface="Times New Roman"/>
                <a:ea typeface="Times New Roman"/>
                <a:cs typeface="Times New Roman"/>
                <a:sym typeface="Times New Roman"/>
              </a:defRPr>
            </a:pPr>
            <a:r>
              <a:t>Cost Analysis</a:t>
            </a:r>
          </a:p>
          <a:p>
            <a:pPr algn="just">
              <a:defRPr sz="2000">
                <a:latin typeface="Times New Roman"/>
                <a:ea typeface="Times New Roman"/>
                <a:cs typeface="Times New Roman"/>
                <a:sym typeface="Times New Roman"/>
              </a:defRPr>
            </a:pPr>
            <a:r>
              <a:t>We have identifed all the cost and benefits of carrying out the project and operating the delivered application,</a:t>
            </a:r>
          </a:p>
          <a:p>
            <a:pPr algn="just">
              <a:defRPr sz="2000">
                <a:latin typeface="Times New Roman"/>
                <a:ea typeface="Times New Roman"/>
                <a:cs typeface="Times New Roman"/>
                <a:sym typeface="Times New Roman"/>
              </a:defRPr>
            </a:pPr>
            <a:r>
              <a:t>Expressing these cost and benefits in common units </a:t>
            </a:r>
          </a:p>
          <a:p>
            <a:pPr algn="just">
              <a:defRPr sz="2000">
                <a:latin typeface="Times New Roman"/>
                <a:ea typeface="Times New Roman"/>
                <a:cs typeface="Times New Roman"/>
                <a:sym typeface="Times New Roman"/>
              </a:defRPr>
            </a:pPr>
            <a:r>
              <a:t>Setup cost for putting the project into use , it include any hardware and ancillary equipment</a:t>
            </a:r>
          </a:p>
        </p:txBody>
      </p:sp>
      <p:grpSp>
        <p:nvGrpSpPr>
          <p:cNvPr id="497" name="Picture 3"/>
          <p:cNvGrpSpPr/>
          <p:nvPr/>
        </p:nvGrpSpPr>
        <p:grpSpPr>
          <a:xfrm>
            <a:off x="1396560" y="4450079"/>
            <a:ext cx="3474722" cy="1976847"/>
            <a:chOff x="0" y="0"/>
            <a:chExt cx="3474720" cy="1976846"/>
          </a:xfrm>
        </p:grpSpPr>
        <p:sp>
          <p:nvSpPr>
            <p:cNvPr id="495" name="Shape"/>
            <p:cNvSpPr/>
            <p:nvPr/>
          </p:nvSpPr>
          <p:spPr>
            <a:xfrm>
              <a:off x="0" y="-1"/>
              <a:ext cx="3474721" cy="1976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73" y="0"/>
                    <a:pt x="1056" y="0"/>
                  </a:cubicBezTo>
                  <a:lnTo>
                    <a:pt x="20544" y="0"/>
                  </a:lnTo>
                  <a:lnTo>
                    <a:pt x="20544" y="0"/>
                  </a:lnTo>
                  <a:cubicBezTo>
                    <a:pt x="21127" y="0"/>
                    <a:pt x="21600" y="831"/>
                    <a:pt x="21600" y="1856"/>
                  </a:cubicBezTo>
                  <a:lnTo>
                    <a:pt x="21600" y="19744"/>
                  </a:lnTo>
                  <a:lnTo>
                    <a:pt x="21600" y="19744"/>
                  </a:lnTo>
                  <a:cubicBezTo>
                    <a:pt x="21600" y="20769"/>
                    <a:pt x="21127" y="21600"/>
                    <a:pt x="20544" y="21600"/>
                  </a:cubicBezTo>
                  <a:lnTo>
                    <a:pt x="1056" y="21600"/>
                  </a:lnTo>
                  <a:lnTo>
                    <a:pt x="1056" y="21600"/>
                  </a:lnTo>
                  <a:cubicBezTo>
                    <a:pt x="473"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96" name="image13.jpeg" descr="image13.jpeg"/>
            <p:cNvPicPr>
              <a:picLocks noChangeAspect="1"/>
            </p:cNvPicPr>
            <p:nvPr/>
          </p:nvPicPr>
          <p:blipFill>
            <a:blip r:embed="rId2">
              <a:extLst/>
            </a:blip>
            <a:srcRect l="0" t="0" r="2" b="0"/>
            <a:stretch>
              <a:fillRect/>
            </a:stretch>
          </p:blipFill>
          <p:spPr>
            <a:xfrm>
              <a:off x="0" y="0"/>
              <a:ext cx="3474641" cy="1976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6" y="0"/>
                  </a:moveTo>
                  <a:cubicBezTo>
                    <a:pt x="473" y="0"/>
                    <a:pt x="0" y="831"/>
                    <a:pt x="0" y="1856"/>
                  </a:cubicBezTo>
                  <a:lnTo>
                    <a:pt x="0" y="19744"/>
                  </a:lnTo>
                  <a:cubicBezTo>
                    <a:pt x="0" y="20769"/>
                    <a:pt x="473" y="21600"/>
                    <a:pt x="1056" y="21600"/>
                  </a:cubicBezTo>
                  <a:lnTo>
                    <a:pt x="20544" y="21600"/>
                  </a:lnTo>
                  <a:cubicBezTo>
                    <a:pt x="21127" y="21600"/>
                    <a:pt x="21600" y="20769"/>
                    <a:pt x="21600" y="19744"/>
                  </a:cubicBezTo>
                  <a:lnTo>
                    <a:pt x="21600" y="1856"/>
                  </a:lnTo>
                  <a:cubicBezTo>
                    <a:pt x="21600" y="831"/>
                    <a:pt x="21127" y="0"/>
                    <a:pt x="20544" y="0"/>
                  </a:cubicBezTo>
                  <a:lnTo>
                    <a:pt x="1056"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500" name="Picture 4"/>
          <p:cNvGrpSpPr/>
          <p:nvPr/>
        </p:nvGrpSpPr>
        <p:grpSpPr>
          <a:xfrm>
            <a:off x="5164181" y="4450081"/>
            <a:ext cx="3605350" cy="1913709"/>
            <a:chOff x="0" y="0"/>
            <a:chExt cx="3605348" cy="1913707"/>
          </a:xfrm>
        </p:grpSpPr>
        <p:sp>
          <p:nvSpPr>
            <p:cNvPr id="498" name="Shape"/>
            <p:cNvSpPr/>
            <p:nvPr/>
          </p:nvSpPr>
          <p:spPr>
            <a:xfrm>
              <a:off x="0" y="-1"/>
              <a:ext cx="3605349" cy="1913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41" y="0"/>
                    <a:pt x="985" y="0"/>
                  </a:cubicBezTo>
                  <a:lnTo>
                    <a:pt x="20615" y="0"/>
                  </a:lnTo>
                  <a:lnTo>
                    <a:pt x="20615" y="0"/>
                  </a:lnTo>
                  <a:cubicBezTo>
                    <a:pt x="21159" y="0"/>
                    <a:pt x="21600" y="831"/>
                    <a:pt x="21600" y="1856"/>
                  </a:cubicBezTo>
                  <a:lnTo>
                    <a:pt x="21600" y="19744"/>
                  </a:lnTo>
                  <a:lnTo>
                    <a:pt x="21600" y="19744"/>
                  </a:lnTo>
                  <a:cubicBezTo>
                    <a:pt x="21600" y="20769"/>
                    <a:pt x="21159" y="21600"/>
                    <a:pt x="20615" y="21600"/>
                  </a:cubicBezTo>
                  <a:lnTo>
                    <a:pt x="985" y="21600"/>
                  </a:lnTo>
                  <a:lnTo>
                    <a:pt x="985" y="21600"/>
                  </a:lnTo>
                  <a:cubicBezTo>
                    <a:pt x="441"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99" name="image14.jpeg" descr="image14.jpeg"/>
            <p:cNvPicPr>
              <a:picLocks noChangeAspect="1"/>
            </p:cNvPicPr>
            <p:nvPr/>
          </p:nvPicPr>
          <p:blipFill>
            <a:blip r:embed="rId3">
              <a:extLst/>
            </a:blip>
            <a:srcRect l="0" t="0" r="3" b="0"/>
            <a:stretch>
              <a:fillRect/>
            </a:stretch>
          </p:blipFill>
          <p:spPr>
            <a:xfrm>
              <a:off x="0" y="0"/>
              <a:ext cx="3605213" cy="1913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4" y="0"/>
                  </a:moveTo>
                  <a:cubicBezTo>
                    <a:pt x="440" y="0"/>
                    <a:pt x="0" y="829"/>
                    <a:pt x="0" y="1854"/>
                  </a:cubicBezTo>
                  <a:lnTo>
                    <a:pt x="0" y="19746"/>
                  </a:lnTo>
                  <a:cubicBezTo>
                    <a:pt x="0" y="20771"/>
                    <a:pt x="440" y="21600"/>
                    <a:pt x="984" y="21600"/>
                  </a:cubicBezTo>
                  <a:lnTo>
                    <a:pt x="20616" y="21600"/>
                  </a:lnTo>
                  <a:cubicBezTo>
                    <a:pt x="21160" y="21600"/>
                    <a:pt x="21600" y="20771"/>
                    <a:pt x="21600" y="19746"/>
                  </a:cubicBezTo>
                  <a:lnTo>
                    <a:pt x="21600" y="1854"/>
                  </a:lnTo>
                  <a:cubicBezTo>
                    <a:pt x="21600" y="829"/>
                    <a:pt x="21160" y="0"/>
                    <a:pt x="20616" y="0"/>
                  </a:cubicBezTo>
                  <a:lnTo>
                    <a:pt x="984" y="0"/>
                  </a:lnTo>
                  <a:close/>
                </a:path>
              </a:pathLst>
            </a:custGeom>
            <a:ln w="12700" cap="flat">
              <a:noFill/>
              <a:miter lim="400000"/>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Title 1"/>
          <p:cNvSpPr txBox="1"/>
          <p:nvPr>
            <p:ph type="title"/>
          </p:nvPr>
        </p:nvSpPr>
        <p:spPr>
          <a:xfrm>
            <a:off x="1328200" y="605636"/>
            <a:ext cx="6589201" cy="1280892"/>
          </a:xfrm>
          <a:prstGeom prst="rect">
            <a:avLst/>
          </a:prstGeom>
        </p:spPr>
        <p:txBody>
          <a:bodyPr/>
          <a:lstStyle>
            <a:lvl1pPr>
              <a:defRPr b="1">
                <a:latin typeface="Times New Roman"/>
                <a:ea typeface="Times New Roman"/>
                <a:cs typeface="Times New Roman"/>
                <a:sym typeface="Times New Roman"/>
              </a:defRPr>
            </a:lvl1pPr>
          </a:lstStyle>
          <a:p>
            <a:pPr/>
            <a:r>
              <a:t>Features of SAS</a:t>
            </a:r>
          </a:p>
        </p:txBody>
      </p:sp>
      <p:sp>
        <p:nvSpPr>
          <p:cNvPr id="503" name="Content Placeholder 2"/>
          <p:cNvSpPr txBox="1"/>
          <p:nvPr>
            <p:ph type="body" idx="1"/>
          </p:nvPr>
        </p:nvSpPr>
        <p:spPr>
          <a:xfrm>
            <a:off x="657859" y="2307756"/>
            <a:ext cx="7823201" cy="4230204"/>
          </a:xfrm>
          <a:prstGeom prst="rect">
            <a:avLst/>
          </a:prstGeom>
        </p:spPr>
        <p:txBody>
          <a:bodyPr/>
          <a:lstStyle/>
          <a:p>
            <a:pPr marL="0" indent="0">
              <a:buSzTx/>
              <a:buFont typeface="Wingdings 3"/>
              <a:buNone/>
              <a:defRPr b="1" sz="2000">
                <a:latin typeface="Times New Roman"/>
                <a:ea typeface="Times New Roman"/>
                <a:cs typeface="Times New Roman"/>
                <a:sym typeface="Times New Roman"/>
              </a:defRPr>
            </a:pPr>
            <a:r>
              <a:t>Water management</a:t>
            </a:r>
            <a:r>
              <a:rPr b="0"/>
              <a:t>: Farmers may monitor the water level using their cell phones. The motor will operate automatically as a result of this technology. If the water level drops, the motor automatically turns on, and if the water level is high, the motor will shut down.</a:t>
            </a:r>
          </a:p>
        </p:txBody>
      </p:sp>
      <p:grpSp>
        <p:nvGrpSpPr>
          <p:cNvPr id="506" name="Picture 3"/>
          <p:cNvGrpSpPr/>
          <p:nvPr/>
        </p:nvGrpSpPr>
        <p:grpSpPr>
          <a:xfrm>
            <a:off x="5291259" y="4206239"/>
            <a:ext cx="3243141" cy="1635578"/>
            <a:chOff x="0" y="0"/>
            <a:chExt cx="3243140" cy="1635577"/>
          </a:xfrm>
        </p:grpSpPr>
        <p:sp>
          <p:nvSpPr>
            <p:cNvPr id="504" name="Shape"/>
            <p:cNvSpPr/>
            <p:nvPr/>
          </p:nvSpPr>
          <p:spPr>
            <a:xfrm>
              <a:off x="-1" y="0"/>
              <a:ext cx="3243142" cy="1635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19" y="0"/>
                    <a:pt x="936" y="0"/>
                  </a:cubicBezTo>
                  <a:lnTo>
                    <a:pt x="20664" y="0"/>
                  </a:lnTo>
                  <a:lnTo>
                    <a:pt x="20664" y="0"/>
                  </a:lnTo>
                  <a:cubicBezTo>
                    <a:pt x="21181" y="0"/>
                    <a:pt x="21600" y="831"/>
                    <a:pt x="21600" y="1856"/>
                  </a:cubicBezTo>
                  <a:lnTo>
                    <a:pt x="21600" y="19744"/>
                  </a:lnTo>
                  <a:lnTo>
                    <a:pt x="21600" y="19744"/>
                  </a:lnTo>
                  <a:cubicBezTo>
                    <a:pt x="21600" y="20769"/>
                    <a:pt x="21181" y="21600"/>
                    <a:pt x="20664" y="21600"/>
                  </a:cubicBezTo>
                  <a:lnTo>
                    <a:pt x="936" y="21600"/>
                  </a:lnTo>
                  <a:lnTo>
                    <a:pt x="936" y="21600"/>
                  </a:lnTo>
                  <a:cubicBezTo>
                    <a:pt x="419"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505" name="image15.jpeg" descr="image15.jpeg"/>
            <p:cNvPicPr>
              <a:picLocks noChangeAspect="1"/>
            </p:cNvPicPr>
            <p:nvPr/>
          </p:nvPicPr>
          <p:blipFill>
            <a:blip r:embed="rId2">
              <a:extLst/>
            </a:blip>
            <a:srcRect l="0" t="0" r="0" b="3"/>
            <a:stretch>
              <a:fillRect/>
            </a:stretch>
          </p:blipFill>
          <p:spPr>
            <a:xfrm>
              <a:off x="0" y="0"/>
              <a:ext cx="3243141" cy="163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6" y="0"/>
                  </a:moveTo>
                  <a:cubicBezTo>
                    <a:pt x="419" y="0"/>
                    <a:pt x="0" y="830"/>
                    <a:pt x="0" y="1855"/>
                  </a:cubicBezTo>
                  <a:lnTo>
                    <a:pt x="0" y="19745"/>
                  </a:lnTo>
                  <a:cubicBezTo>
                    <a:pt x="0" y="20770"/>
                    <a:pt x="419" y="21600"/>
                    <a:pt x="936" y="21600"/>
                  </a:cubicBezTo>
                  <a:lnTo>
                    <a:pt x="20664" y="21600"/>
                  </a:lnTo>
                  <a:cubicBezTo>
                    <a:pt x="21181" y="21600"/>
                    <a:pt x="21600" y="20770"/>
                    <a:pt x="21600" y="19745"/>
                  </a:cubicBezTo>
                  <a:lnTo>
                    <a:pt x="21600" y="1855"/>
                  </a:lnTo>
                  <a:cubicBezTo>
                    <a:pt x="21600" y="830"/>
                    <a:pt x="21181" y="0"/>
                    <a:pt x="20664" y="0"/>
                  </a:cubicBezTo>
                  <a:lnTo>
                    <a:pt x="936" y="0"/>
                  </a:lnTo>
                  <a:close/>
                </a:path>
              </a:pathLst>
            </a:custGeom>
            <a:ln w="9525" cap="flat">
              <a:solidFill>
                <a:srgbClr val="77CDEE"/>
              </a:solidFill>
              <a:prstDash val="solid"/>
              <a:round/>
            </a:ln>
            <a:effectLst>
              <a:outerShdw sx="100000" sy="100000" kx="0" ky="0" algn="b" rotWithShape="0" blurRad="76200" dist="0" dir="18900000">
                <a:srgbClr val="000000">
                  <a:alpha val="20000"/>
                </a:srgbClr>
              </a:outerShdw>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Title 1"/>
          <p:cNvSpPr txBox="1"/>
          <p:nvPr>
            <p:ph type="title"/>
          </p:nvPr>
        </p:nvSpPr>
        <p:spPr>
          <a:xfrm>
            <a:off x="1328200" y="605636"/>
            <a:ext cx="6589201" cy="1280892"/>
          </a:xfrm>
          <a:prstGeom prst="rect">
            <a:avLst/>
          </a:prstGeom>
        </p:spPr>
        <p:txBody>
          <a:bodyPr/>
          <a:lstStyle>
            <a:lvl1pPr>
              <a:defRPr b="1">
                <a:latin typeface="Times New Roman"/>
                <a:ea typeface="Times New Roman"/>
                <a:cs typeface="Times New Roman"/>
                <a:sym typeface="Times New Roman"/>
              </a:defRPr>
            </a:lvl1pPr>
          </a:lstStyle>
          <a:p>
            <a:pPr/>
            <a:r>
              <a:t>Features of SAS</a:t>
            </a:r>
          </a:p>
        </p:txBody>
      </p:sp>
      <p:sp>
        <p:nvSpPr>
          <p:cNvPr id="509" name="Content Placeholder 2"/>
          <p:cNvSpPr txBox="1"/>
          <p:nvPr>
            <p:ph type="body" idx="1"/>
          </p:nvPr>
        </p:nvSpPr>
        <p:spPr>
          <a:xfrm>
            <a:off x="581659" y="1943326"/>
            <a:ext cx="7823201" cy="4230204"/>
          </a:xfrm>
          <a:prstGeom prst="rect">
            <a:avLst/>
          </a:prstGeom>
        </p:spPr>
        <p:txBody>
          <a:bodyPr/>
          <a:lstStyle/>
          <a:p>
            <a:pPr marL="0" indent="0">
              <a:buSzTx/>
              <a:buFont typeface="Wingdings 3"/>
              <a:buNone/>
              <a:defRPr b="1" sz="2000">
                <a:latin typeface="Times New Roman"/>
                <a:ea typeface="Times New Roman"/>
                <a:cs typeface="Times New Roman"/>
                <a:sym typeface="Times New Roman"/>
              </a:defRPr>
            </a:pPr>
            <a:r>
              <a:t>Soil management</a:t>
            </a:r>
            <a:r>
              <a:rPr b="0"/>
              <a:t>: Soil management entails determining various soil parameters such as pH, moisture content, Soil Humidity, Temperature and so on. These parameters can be conveniently monitored using IOT sensors. Farmers will then take measures such as fertilization, drainage, irrigation, and so on. This will assists in the discovery of the right plant breed.</a:t>
            </a:r>
          </a:p>
        </p:txBody>
      </p:sp>
      <p:grpSp>
        <p:nvGrpSpPr>
          <p:cNvPr id="512" name="Picture 4"/>
          <p:cNvGrpSpPr/>
          <p:nvPr/>
        </p:nvGrpSpPr>
        <p:grpSpPr>
          <a:xfrm>
            <a:off x="5080000" y="4228801"/>
            <a:ext cx="3454400" cy="2130166"/>
            <a:chOff x="0" y="0"/>
            <a:chExt cx="3454400" cy="2130164"/>
          </a:xfrm>
        </p:grpSpPr>
        <p:sp>
          <p:nvSpPr>
            <p:cNvPr id="510" name="Shape"/>
            <p:cNvSpPr/>
            <p:nvPr/>
          </p:nvSpPr>
          <p:spPr>
            <a:xfrm>
              <a:off x="-1" y="-1"/>
              <a:ext cx="3454402" cy="2130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512" y="0"/>
                    <a:pt x="1145" y="0"/>
                  </a:cubicBezTo>
                  <a:lnTo>
                    <a:pt x="20455" y="0"/>
                  </a:lnTo>
                  <a:lnTo>
                    <a:pt x="20455" y="0"/>
                  </a:lnTo>
                  <a:cubicBezTo>
                    <a:pt x="21088" y="0"/>
                    <a:pt x="21600" y="831"/>
                    <a:pt x="21600" y="1856"/>
                  </a:cubicBezTo>
                  <a:lnTo>
                    <a:pt x="21600" y="19744"/>
                  </a:lnTo>
                  <a:lnTo>
                    <a:pt x="21600" y="19744"/>
                  </a:lnTo>
                  <a:cubicBezTo>
                    <a:pt x="21600" y="20769"/>
                    <a:pt x="21088" y="21600"/>
                    <a:pt x="20455" y="21600"/>
                  </a:cubicBezTo>
                  <a:lnTo>
                    <a:pt x="1145" y="21600"/>
                  </a:lnTo>
                  <a:lnTo>
                    <a:pt x="1145" y="21600"/>
                  </a:lnTo>
                  <a:cubicBezTo>
                    <a:pt x="512"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511" name="image16.jpeg" descr="image16.jpeg"/>
            <p:cNvPicPr>
              <a:picLocks noChangeAspect="1"/>
            </p:cNvPicPr>
            <p:nvPr/>
          </p:nvPicPr>
          <p:blipFill>
            <a:blip r:embed="rId2">
              <a:extLst/>
            </a:blip>
            <a:srcRect l="0" t="0" r="0" b="6"/>
            <a:stretch>
              <a:fillRect/>
            </a:stretch>
          </p:blipFill>
          <p:spPr>
            <a:xfrm>
              <a:off x="0" y="0"/>
              <a:ext cx="3454400" cy="2130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4" y="0"/>
                  </a:moveTo>
                  <a:cubicBezTo>
                    <a:pt x="512" y="0"/>
                    <a:pt x="0" y="830"/>
                    <a:pt x="0" y="1855"/>
                  </a:cubicBezTo>
                  <a:lnTo>
                    <a:pt x="0" y="19745"/>
                  </a:lnTo>
                  <a:cubicBezTo>
                    <a:pt x="0" y="20770"/>
                    <a:pt x="512" y="21600"/>
                    <a:pt x="1144" y="21600"/>
                  </a:cubicBezTo>
                  <a:lnTo>
                    <a:pt x="20456" y="21600"/>
                  </a:lnTo>
                  <a:cubicBezTo>
                    <a:pt x="21088" y="21600"/>
                    <a:pt x="21600" y="20770"/>
                    <a:pt x="21600" y="19745"/>
                  </a:cubicBezTo>
                  <a:lnTo>
                    <a:pt x="21600" y="1855"/>
                  </a:lnTo>
                  <a:cubicBezTo>
                    <a:pt x="21600" y="830"/>
                    <a:pt x="21088" y="0"/>
                    <a:pt x="20456" y="0"/>
                  </a:cubicBezTo>
                  <a:lnTo>
                    <a:pt x="1144" y="0"/>
                  </a:lnTo>
                  <a:close/>
                </a:path>
              </a:pathLst>
            </a:custGeom>
            <a:ln w="38100" cap="flat">
              <a:solidFill>
                <a:srgbClr val="1581AA"/>
              </a:solidFill>
              <a:prstDash val="solid"/>
              <a:round/>
            </a:ln>
            <a:effectLst>
              <a:outerShdw sx="100000" sy="100000" kx="0" ky="0" algn="b" rotWithShape="0" blurRad="190500" dist="241300" dir="11520000">
                <a:srgbClr val="000000">
                  <a:alpha val="18000"/>
                </a:srgbClr>
              </a:outerShdw>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Title 1"/>
          <p:cNvSpPr txBox="1"/>
          <p:nvPr>
            <p:ph type="title"/>
          </p:nvPr>
        </p:nvSpPr>
        <p:spPr>
          <a:xfrm>
            <a:off x="1328200" y="605636"/>
            <a:ext cx="6589201" cy="1280892"/>
          </a:xfrm>
          <a:prstGeom prst="rect">
            <a:avLst/>
          </a:prstGeom>
        </p:spPr>
        <p:txBody>
          <a:bodyPr/>
          <a:lstStyle>
            <a:lvl1pPr>
              <a:defRPr b="1">
                <a:latin typeface="Times New Roman"/>
                <a:ea typeface="Times New Roman"/>
                <a:cs typeface="Times New Roman"/>
                <a:sym typeface="Times New Roman"/>
              </a:defRPr>
            </a:lvl1pPr>
          </a:lstStyle>
          <a:p>
            <a:pPr/>
            <a:r>
              <a:t>Features of SAS</a:t>
            </a:r>
          </a:p>
        </p:txBody>
      </p:sp>
      <p:sp>
        <p:nvSpPr>
          <p:cNvPr id="515" name="Content Placeholder 2"/>
          <p:cNvSpPr txBox="1"/>
          <p:nvPr>
            <p:ph type="body" idx="1"/>
          </p:nvPr>
        </p:nvSpPr>
        <p:spPr>
          <a:xfrm>
            <a:off x="711200" y="2309086"/>
            <a:ext cx="7823200" cy="4230204"/>
          </a:xfrm>
          <a:prstGeom prst="rect">
            <a:avLst/>
          </a:prstGeom>
        </p:spPr>
        <p:txBody>
          <a:bodyPr/>
          <a:lstStyle/>
          <a:p>
            <a:pPr marL="0" indent="0" algn="just">
              <a:buSzTx/>
              <a:buFont typeface="Wingdings 3"/>
              <a:buNone/>
              <a:defRPr b="1" sz="2000">
                <a:latin typeface="Times New Roman"/>
                <a:ea typeface="Times New Roman"/>
                <a:cs typeface="Times New Roman"/>
                <a:sym typeface="Times New Roman"/>
              </a:defRPr>
            </a:pPr>
            <a:r>
              <a:t>Weather management: </a:t>
            </a:r>
            <a:r>
              <a:rPr b="0"/>
              <a:t>Weather have the greatest impact on crop production. Farmers can decide the best time for planting, irrigation, and harvesting using an IOT-enabled weather forecasting system. Farmers should prepare accordingly and adjust the harvesting and irrigation period to boost the crop based on historical results.</a:t>
            </a:r>
          </a:p>
        </p:txBody>
      </p:sp>
      <p:grpSp>
        <p:nvGrpSpPr>
          <p:cNvPr id="518" name="Picture 3"/>
          <p:cNvGrpSpPr/>
          <p:nvPr/>
        </p:nvGrpSpPr>
        <p:grpSpPr>
          <a:xfrm>
            <a:off x="5481909" y="4353197"/>
            <a:ext cx="3052491" cy="1768929"/>
            <a:chOff x="0" y="0"/>
            <a:chExt cx="3052490" cy="1768928"/>
          </a:xfrm>
        </p:grpSpPr>
        <p:sp>
          <p:nvSpPr>
            <p:cNvPr id="516" name="Shape"/>
            <p:cNvSpPr/>
            <p:nvPr/>
          </p:nvSpPr>
          <p:spPr>
            <a:xfrm>
              <a:off x="-1" y="0"/>
              <a:ext cx="3052492" cy="1768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82" y="0"/>
                    <a:pt x="1076" y="0"/>
                  </a:cubicBezTo>
                  <a:lnTo>
                    <a:pt x="20524" y="0"/>
                  </a:lnTo>
                  <a:lnTo>
                    <a:pt x="20524" y="0"/>
                  </a:lnTo>
                  <a:cubicBezTo>
                    <a:pt x="21118" y="0"/>
                    <a:pt x="21600" y="831"/>
                    <a:pt x="21600" y="1856"/>
                  </a:cubicBezTo>
                  <a:lnTo>
                    <a:pt x="21600" y="19744"/>
                  </a:lnTo>
                  <a:lnTo>
                    <a:pt x="21600" y="19744"/>
                  </a:lnTo>
                  <a:cubicBezTo>
                    <a:pt x="21600" y="20769"/>
                    <a:pt x="21118" y="21600"/>
                    <a:pt x="20524" y="21600"/>
                  </a:cubicBezTo>
                  <a:lnTo>
                    <a:pt x="1076" y="21600"/>
                  </a:lnTo>
                  <a:lnTo>
                    <a:pt x="1076" y="21600"/>
                  </a:lnTo>
                  <a:cubicBezTo>
                    <a:pt x="482"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517" name="image17.jpeg" descr="image17.jpeg"/>
            <p:cNvPicPr>
              <a:picLocks noChangeAspect="1"/>
            </p:cNvPicPr>
            <p:nvPr/>
          </p:nvPicPr>
          <p:blipFill>
            <a:blip r:embed="rId2">
              <a:extLst/>
            </a:blip>
            <a:srcRect l="0" t="0" r="4" b="3"/>
            <a:stretch>
              <a:fillRect/>
            </a:stretch>
          </p:blipFill>
          <p:spPr>
            <a:xfrm>
              <a:off x="0" y="0"/>
              <a:ext cx="3052366" cy="1768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 y="0"/>
                  </a:moveTo>
                  <a:cubicBezTo>
                    <a:pt x="482" y="0"/>
                    <a:pt x="0" y="831"/>
                    <a:pt x="0" y="1856"/>
                  </a:cubicBezTo>
                  <a:lnTo>
                    <a:pt x="0" y="19744"/>
                  </a:lnTo>
                  <a:cubicBezTo>
                    <a:pt x="0" y="20769"/>
                    <a:pt x="482" y="21600"/>
                    <a:pt x="1076" y="21600"/>
                  </a:cubicBezTo>
                  <a:lnTo>
                    <a:pt x="20524" y="21600"/>
                  </a:lnTo>
                  <a:cubicBezTo>
                    <a:pt x="21118" y="21600"/>
                    <a:pt x="21600" y="20769"/>
                    <a:pt x="21600" y="19744"/>
                  </a:cubicBezTo>
                  <a:lnTo>
                    <a:pt x="21600" y="1856"/>
                  </a:lnTo>
                  <a:cubicBezTo>
                    <a:pt x="21600" y="831"/>
                    <a:pt x="21118" y="0"/>
                    <a:pt x="20524" y="0"/>
                  </a:cubicBezTo>
                  <a:lnTo>
                    <a:pt x="1076" y="0"/>
                  </a:lnTo>
                  <a:close/>
                </a:path>
              </a:pathLst>
            </a:custGeom>
            <a:ln w="9525" cap="flat">
              <a:solidFill>
                <a:srgbClr val="77CDEE"/>
              </a:solidFill>
              <a:prstDash val="solid"/>
              <a:round/>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Title 1"/>
          <p:cNvSpPr txBox="1"/>
          <p:nvPr>
            <p:ph type="title"/>
          </p:nvPr>
        </p:nvSpPr>
        <p:spPr>
          <a:xfrm>
            <a:off x="1328200" y="605636"/>
            <a:ext cx="6589201" cy="1280892"/>
          </a:xfrm>
          <a:prstGeom prst="rect">
            <a:avLst/>
          </a:prstGeom>
        </p:spPr>
        <p:txBody>
          <a:bodyPr/>
          <a:lstStyle>
            <a:lvl1pPr>
              <a:defRPr b="1">
                <a:latin typeface="Times New Roman"/>
                <a:ea typeface="Times New Roman"/>
                <a:cs typeface="Times New Roman"/>
                <a:sym typeface="Times New Roman"/>
              </a:defRPr>
            </a:lvl1pPr>
          </a:lstStyle>
          <a:p>
            <a:pPr/>
            <a:r>
              <a:t>Features of SAS</a:t>
            </a:r>
          </a:p>
        </p:txBody>
      </p:sp>
      <p:sp>
        <p:nvSpPr>
          <p:cNvPr id="521" name="Content Placeholder 2"/>
          <p:cNvSpPr txBox="1"/>
          <p:nvPr>
            <p:ph type="body" idx="1"/>
          </p:nvPr>
        </p:nvSpPr>
        <p:spPr>
          <a:xfrm>
            <a:off x="711200" y="2146329"/>
            <a:ext cx="7823200" cy="4230204"/>
          </a:xfrm>
          <a:prstGeom prst="rect">
            <a:avLst/>
          </a:prstGeom>
        </p:spPr>
        <p:txBody>
          <a:bodyPr/>
          <a:lstStyle/>
          <a:p>
            <a:pPr marL="0" indent="0" algn="just">
              <a:buSzTx/>
              <a:buFont typeface="Wingdings 3"/>
              <a:buNone/>
              <a:defRPr b="1" sz="2000">
                <a:latin typeface="Times New Roman"/>
                <a:ea typeface="Times New Roman"/>
                <a:cs typeface="Times New Roman"/>
                <a:sym typeface="Times New Roman"/>
              </a:defRPr>
            </a:pPr>
            <a:r>
              <a:t>Animal Intrusion detection: </a:t>
            </a:r>
            <a:r>
              <a:rPr b="0"/>
              <a:t>Intrusion of animals especially cows, monkeys, dogs etc to the fields is a very common issue and one of the factors for disruption or disturbance to the yield. This can be overcome by this system which has a motion sensor to detect the presence of any animal in the fields and send notifications to the farmer in their presence</a:t>
            </a:r>
          </a:p>
        </p:txBody>
      </p:sp>
      <p:grpSp>
        <p:nvGrpSpPr>
          <p:cNvPr id="524" name="Picture 4"/>
          <p:cNvGrpSpPr/>
          <p:nvPr/>
        </p:nvGrpSpPr>
        <p:grpSpPr>
          <a:xfrm>
            <a:off x="4423954" y="4180113"/>
            <a:ext cx="4214949" cy="2196420"/>
            <a:chOff x="0" y="0"/>
            <a:chExt cx="4214948" cy="2196419"/>
          </a:xfrm>
        </p:grpSpPr>
        <p:sp>
          <p:nvSpPr>
            <p:cNvPr id="522" name="Shape"/>
            <p:cNvSpPr/>
            <p:nvPr/>
          </p:nvSpPr>
          <p:spPr>
            <a:xfrm>
              <a:off x="-1" y="0"/>
              <a:ext cx="4214950" cy="219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33" y="0"/>
                    <a:pt x="967" y="0"/>
                  </a:cubicBezTo>
                  <a:lnTo>
                    <a:pt x="20633" y="0"/>
                  </a:lnTo>
                  <a:lnTo>
                    <a:pt x="20633" y="0"/>
                  </a:lnTo>
                  <a:cubicBezTo>
                    <a:pt x="21167" y="0"/>
                    <a:pt x="21600" y="831"/>
                    <a:pt x="21600" y="1856"/>
                  </a:cubicBezTo>
                  <a:lnTo>
                    <a:pt x="21600" y="19744"/>
                  </a:lnTo>
                  <a:lnTo>
                    <a:pt x="21600" y="19744"/>
                  </a:lnTo>
                  <a:cubicBezTo>
                    <a:pt x="21600" y="20769"/>
                    <a:pt x="21167" y="21600"/>
                    <a:pt x="20633" y="21600"/>
                  </a:cubicBezTo>
                  <a:lnTo>
                    <a:pt x="967" y="21600"/>
                  </a:lnTo>
                  <a:lnTo>
                    <a:pt x="967" y="21600"/>
                  </a:lnTo>
                  <a:cubicBezTo>
                    <a:pt x="433"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523" name="image18.jpeg" descr="image18.jpeg"/>
            <p:cNvPicPr>
              <a:picLocks noChangeAspect="1"/>
            </p:cNvPicPr>
            <p:nvPr/>
          </p:nvPicPr>
          <p:blipFill>
            <a:blip r:embed="rId2">
              <a:extLst/>
            </a:blip>
            <a:srcRect l="0" t="0" r="3" b="5"/>
            <a:stretch>
              <a:fillRect/>
            </a:stretch>
          </p:blipFill>
          <p:spPr>
            <a:xfrm>
              <a:off x="0" y="0"/>
              <a:ext cx="4214813" cy="21963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8" y="0"/>
                  </a:moveTo>
                  <a:cubicBezTo>
                    <a:pt x="434" y="0"/>
                    <a:pt x="0" y="833"/>
                    <a:pt x="0" y="1858"/>
                  </a:cubicBezTo>
                  <a:lnTo>
                    <a:pt x="0" y="19746"/>
                  </a:lnTo>
                  <a:cubicBezTo>
                    <a:pt x="0" y="20771"/>
                    <a:pt x="434" y="21600"/>
                    <a:pt x="968" y="21600"/>
                  </a:cubicBezTo>
                  <a:lnTo>
                    <a:pt x="20634" y="21600"/>
                  </a:lnTo>
                  <a:cubicBezTo>
                    <a:pt x="21168" y="21600"/>
                    <a:pt x="21600" y="20771"/>
                    <a:pt x="21600" y="19746"/>
                  </a:cubicBezTo>
                  <a:lnTo>
                    <a:pt x="21600" y="1858"/>
                  </a:lnTo>
                  <a:cubicBezTo>
                    <a:pt x="21600" y="833"/>
                    <a:pt x="21168" y="0"/>
                    <a:pt x="20634" y="0"/>
                  </a:cubicBezTo>
                  <a:lnTo>
                    <a:pt x="968" y="0"/>
                  </a:lnTo>
                  <a:close/>
                </a:path>
              </a:pathLst>
            </a:custGeom>
            <a:ln w="9525" cap="flat">
              <a:solidFill>
                <a:srgbClr val="77CDEE"/>
              </a:solidFill>
              <a:prstDash val="solid"/>
              <a:round/>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itle 1"/>
          <p:cNvSpPr txBox="1"/>
          <p:nvPr>
            <p:ph type="title"/>
          </p:nvPr>
        </p:nvSpPr>
        <p:spPr>
          <a:xfrm>
            <a:off x="1328200" y="605636"/>
            <a:ext cx="6589201" cy="1280892"/>
          </a:xfrm>
          <a:prstGeom prst="rect">
            <a:avLst/>
          </a:prstGeom>
        </p:spPr>
        <p:txBody>
          <a:bodyPr/>
          <a:lstStyle>
            <a:lvl1pPr>
              <a:defRPr b="1">
                <a:latin typeface="Times New Roman"/>
                <a:ea typeface="Times New Roman"/>
                <a:cs typeface="Times New Roman"/>
                <a:sym typeface="Times New Roman"/>
              </a:defRPr>
            </a:lvl1pPr>
          </a:lstStyle>
          <a:p>
            <a:pPr/>
            <a:r>
              <a:t>Features of SAS</a:t>
            </a:r>
          </a:p>
        </p:txBody>
      </p:sp>
      <p:sp>
        <p:nvSpPr>
          <p:cNvPr id="527" name="Content Placeholder 2"/>
          <p:cNvSpPr txBox="1"/>
          <p:nvPr>
            <p:ph type="body" idx="1"/>
          </p:nvPr>
        </p:nvSpPr>
        <p:spPr>
          <a:xfrm>
            <a:off x="711200" y="2309086"/>
            <a:ext cx="7823200" cy="4230204"/>
          </a:xfrm>
          <a:prstGeom prst="rect">
            <a:avLst/>
          </a:prstGeom>
        </p:spPr>
        <p:txBody>
          <a:bodyPr/>
          <a:lstStyle/>
          <a:p>
            <a:pPr marL="0" indent="0">
              <a:buSzTx/>
              <a:buFont typeface="Wingdings 3"/>
              <a:buNone/>
              <a:defRPr b="1" sz="2000">
                <a:latin typeface="Times New Roman"/>
                <a:ea typeface="Times New Roman"/>
                <a:cs typeface="Times New Roman"/>
                <a:sym typeface="Times New Roman"/>
              </a:defRPr>
            </a:pPr>
            <a:r>
              <a:t>Usage of UV lights: </a:t>
            </a:r>
            <a:r>
              <a:rPr b="0"/>
              <a:t>Pesticide exposures have been linked to many human diseases such as Alzheimer, Parkinson, amyotrophic lateral sclerosis, asthma, bronchitis, infertility etc. We have unique feature of  UV light to reduce the usage of pesticides.</a:t>
            </a:r>
            <a:br>
              <a:rPr b="0"/>
            </a:br>
          </a:p>
        </p:txBody>
      </p:sp>
      <p:grpSp>
        <p:nvGrpSpPr>
          <p:cNvPr id="530" name="Picture 3"/>
          <p:cNvGrpSpPr/>
          <p:nvPr/>
        </p:nvGrpSpPr>
        <p:grpSpPr>
          <a:xfrm>
            <a:off x="5111930" y="4058194"/>
            <a:ext cx="3516088" cy="1915206"/>
            <a:chOff x="0" y="0"/>
            <a:chExt cx="3516086" cy="1915204"/>
          </a:xfrm>
        </p:grpSpPr>
        <p:sp>
          <p:nvSpPr>
            <p:cNvPr id="528" name="Shape"/>
            <p:cNvSpPr/>
            <p:nvPr/>
          </p:nvSpPr>
          <p:spPr>
            <a:xfrm>
              <a:off x="0" y="-1"/>
              <a:ext cx="3516087" cy="1915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53" y="0"/>
                    <a:pt x="1011" y="0"/>
                  </a:cubicBezTo>
                  <a:lnTo>
                    <a:pt x="20589" y="0"/>
                  </a:lnTo>
                  <a:lnTo>
                    <a:pt x="20589" y="0"/>
                  </a:lnTo>
                  <a:cubicBezTo>
                    <a:pt x="21147" y="0"/>
                    <a:pt x="21600" y="831"/>
                    <a:pt x="21600" y="1856"/>
                  </a:cubicBezTo>
                  <a:lnTo>
                    <a:pt x="21600" y="19744"/>
                  </a:lnTo>
                  <a:lnTo>
                    <a:pt x="21600" y="19744"/>
                  </a:lnTo>
                  <a:cubicBezTo>
                    <a:pt x="21600" y="20769"/>
                    <a:pt x="21147" y="21600"/>
                    <a:pt x="20589" y="21600"/>
                  </a:cubicBezTo>
                  <a:lnTo>
                    <a:pt x="1011" y="21600"/>
                  </a:lnTo>
                  <a:lnTo>
                    <a:pt x="1011" y="21600"/>
                  </a:lnTo>
                  <a:cubicBezTo>
                    <a:pt x="453"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529" name="image19.jpeg" descr="image19.jpeg"/>
            <p:cNvPicPr>
              <a:picLocks noChangeAspect="1"/>
            </p:cNvPicPr>
            <p:nvPr/>
          </p:nvPicPr>
          <p:blipFill>
            <a:blip r:embed="rId2">
              <a:extLst/>
            </a:blip>
            <a:srcRect l="0" t="0" r="4" b="0"/>
            <a:stretch>
              <a:fillRect/>
            </a:stretch>
          </p:blipFill>
          <p:spPr>
            <a:xfrm>
              <a:off x="0" y="0"/>
              <a:ext cx="3515916" cy="19152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2" y="0"/>
                  </a:moveTo>
                  <a:cubicBezTo>
                    <a:pt x="453" y="0"/>
                    <a:pt x="0" y="832"/>
                    <a:pt x="0" y="1857"/>
                  </a:cubicBezTo>
                  <a:lnTo>
                    <a:pt x="0" y="19743"/>
                  </a:lnTo>
                  <a:cubicBezTo>
                    <a:pt x="0" y="20768"/>
                    <a:pt x="453" y="21600"/>
                    <a:pt x="1012" y="21600"/>
                  </a:cubicBezTo>
                  <a:lnTo>
                    <a:pt x="20591" y="21600"/>
                  </a:lnTo>
                  <a:cubicBezTo>
                    <a:pt x="21149" y="21600"/>
                    <a:pt x="21600" y="20768"/>
                    <a:pt x="21600" y="19743"/>
                  </a:cubicBezTo>
                  <a:lnTo>
                    <a:pt x="21600" y="1857"/>
                  </a:lnTo>
                  <a:cubicBezTo>
                    <a:pt x="21600" y="832"/>
                    <a:pt x="21149" y="0"/>
                    <a:pt x="20591" y="0"/>
                  </a:cubicBezTo>
                  <a:lnTo>
                    <a:pt x="1012" y="0"/>
                  </a:lnTo>
                  <a:close/>
                </a:path>
              </a:pathLst>
            </a:custGeom>
            <a:ln w="9525" cap="flat">
              <a:solidFill>
                <a:srgbClr val="77CDEE"/>
              </a:solidFill>
              <a:prstDash val="solid"/>
              <a:round/>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Title 1"/>
          <p:cNvSpPr txBox="1"/>
          <p:nvPr>
            <p:ph type="title"/>
          </p:nvPr>
        </p:nvSpPr>
        <p:spPr>
          <a:xfrm>
            <a:off x="1413977" y="615402"/>
            <a:ext cx="6589201" cy="1280891"/>
          </a:xfrm>
          <a:prstGeom prst="rect">
            <a:avLst/>
          </a:prstGeom>
        </p:spPr>
        <p:txBody>
          <a:bodyPr/>
          <a:lstStyle/>
          <a:p>
            <a:pPr>
              <a:defRPr b="1">
                <a:latin typeface="Times New Roman"/>
                <a:ea typeface="Times New Roman"/>
                <a:cs typeface="Times New Roman"/>
                <a:sym typeface="Times New Roman"/>
              </a:defRPr>
            </a:pPr>
            <a:r>
              <a:t>Proposed Architecture</a:t>
            </a:r>
            <a:br/>
          </a:p>
        </p:txBody>
      </p:sp>
      <p:sp>
        <p:nvSpPr>
          <p:cNvPr id="533" name="Content Placeholder 2"/>
          <p:cNvSpPr txBox="1"/>
          <p:nvPr>
            <p:ph type="body" idx="1"/>
          </p:nvPr>
        </p:nvSpPr>
        <p:spPr>
          <a:xfrm>
            <a:off x="942321" y="1785256"/>
            <a:ext cx="7532511" cy="3777623"/>
          </a:xfrm>
          <a:prstGeom prst="rect">
            <a:avLst/>
          </a:prstGeom>
        </p:spPr>
        <p:txBody>
          <a:bodyPr/>
          <a:lstStyle/>
          <a:p>
            <a:pPr marL="0" indent="0">
              <a:lnSpc>
                <a:spcPct val="80000"/>
              </a:lnSpc>
              <a:buSzTx/>
              <a:buFont typeface="Wingdings 3"/>
              <a:buNone/>
              <a:defRPr b="1" sz="1600">
                <a:latin typeface="Times New Roman"/>
                <a:ea typeface="Times New Roman"/>
                <a:cs typeface="Times New Roman"/>
                <a:sym typeface="Times New Roman"/>
              </a:defRPr>
            </a:pPr>
            <a:r>
              <a:t>Proposed system has three modules –</a:t>
            </a:r>
            <a:r>
              <a:rPr sz="1500">
                <a:latin typeface="Century Gothic"/>
                <a:ea typeface="Century Gothic"/>
                <a:cs typeface="Century Gothic"/>
                <a:sym typeface="Century Gothic"/>
              </a:rPr>
              <a:t> </a:t>
            </a:r>
            <a:endParaRPr sz="1500"/>
          </a:p>
          <a:p>
            <a:pPr>
              <a:lnSpc>
                <a:spcPct val="80000"/>
              </a:lnSpc>
              <a:defRPr sz="1500">
                <a:latin typeface="Times New Roman"/>
                <a:ea typeface="Times New Roman"/>
                <a:cs typeface="Times New Roman"/>
                <a:sym typeface="Times New Roman"/>
              </a:defRPr>
            </a:pPr>
            <a:r>
              <a:t>Farm side </a:t>
            </a:r>
          </a:p>
          <a:p>
            <a:pPr>
              <a:lnSpc>
                <a:spcPct val="80000"/>
              </a:lnSpc>
              <a:defRPr sz="1500">
                <a:latin typeface="Times New Roman"/>
                <a:ea typeface="Times New Roman"/>
                <a:cs typeface="Times New Roman"/>
                <a:sym typeface="Times New Roman"/>
              </a:defRPr>
            </a:pPr>
            <a:r>
              <a:t>Server side  </a:t>
            </a:r>
          </a:p>
          <a:p>
            <a:pPr>
              <a:lnSpc>
                <a:spcPct val="80000"/>
              </a:lnSpc>
              <a:defRPr sz="1500">
                <a:latin typeface="Times New Roman"/>
                <a:ea typeface="Times New Roman"/>
                <a:cs typeface="Times New Roman"/>
                <a:sym typeface="Times New Roman"/>
              </a:defRPr>
            </a:pPr>
            <a:r>
              <a:t>Client side</a:t>
            </a:r>
          </a:p>
          <a:p>
            <a:pPr marL="0" indent="0">
              <a:lnSpc>
                <a:spcPct val="80000"/>
              </a:lnSpc>
              <a:buSzTx/>
              <a:buFont typeface="Wingdings 3"/>
              <a:buNone/>
              <a:defRPr b="1">
                <a:latin typeface="Times New Roman"/>
                <a:ea typeface="Times New Roman"/>
                <a:cs typeface="Times New Roman"/>
                <a:sym typeface="Times New Roman"/>
              </a:defRPr>
            </a:pPr>
            <a:r>
              <a:t>It consists of five methods as follows.</a:t>
            </a:r>
            <a:endParaRPr sz="1500"/>
          </a:p>
          <a:p>
            <a:pPr marL="0" indent="0">
              <a:lnSpc>
                <a:spcPct val="80000"/>
              </a:lnSpc>
              <a:buSzTx/>
              <a:buFont typeface="Wingdings 3"/>
              <a:buNone/>
              <a:defRPr>
                <a:latin typeface="Times New Roman"/>
                <a:ea typeface="Times New Roman"/>
                <a:cs typeface="Times New Roman"/>
                <a:sym typeface="Times New Roman"/>
              </a:defRPr>
            </a:pPr>
            <a:r>
              <a:t>1. Sensing local agricultural parameters. </a:t>
            </a:r>
            <a:endParaRPr sz="1500"/>
          </a:p>
          <a:p>
            <a:pPr marL="0" indent="0">
              <a:lnSpc>
                <a:spcPct val="80000"/>
              </a:lnSpc>
              <a:buSzTx/>
              <a:buFont typeface="Wingdings 3"/>
              <a:buNone/>
              <a:defRPr>
                <a:latin typeface="Times New Roman"/>
                <a:ea typeface="Times New Roman"/>
                <a:cs typeface="Times New Roman"/>
                <a:sym typeface="Times New Roman"/>
              </a:defRPr>
            </a:pPr>
            <a:r>
              <a:t>2. Identification of location of sensor and data collection. </a:t>
            </a:r>
            <a:endParaRPr sz="1500"/>
          </a:p>
          <a:p>
            <a:pPr marL="0" indent="0">
              <a:lnSpc>
                <a:spcPct val="80000"/>
              </a:lnSpc>
              <a:buSzTx/>
              <a:buFont typeface="Wingdings 3"/>
              <a:buNone/>
              <a:defRPr>
                <a:latin typeface="Times New Roman"/>
                <a:ea typeface="Times New Roman"/>
                <a:cs typeface="Times New Roman"/>
                <a:sym typeface="Times New Roman"/>
              </a:defRPr>
            </a:pPr>
            <a:r>
              <a:t>3. Transferring data from crop fields for decision making. </a:t>
            </a:r>
            <a:endParaRPr sz="1500"/>
          </a:p>
          <a:p>
            <a:pPr marL="0" indent="0">
              <a:lnSpc>
                <a:spcPct val="80000"/>
              </a:lnSpc>
              <a:buSzTx/>
              <a:buFont typeface="Wingdings 3"/>
              <a:buNone/>
              <a:defRPr>
                <a:latin typeface="Times New Roman"/>
                <a:ea typeface="Times New Roman"/>
                <a:cs typeface="Times New Roman"/>
                <a:sym typeface="Times New Roman"/>
              </a:defRPr>
            </a:pPr>
            <a:r>
              <a:t>4. Decision support and early warming based on data analysis, domain knowledge. </a:t>
            </a:r>
            <a:endParaRPr sz="1500"/>
          </a:p>
          <a:p>
            <a:pPr marL="0" indent="0">
              <a:lnSpc>
                <a:spcPct val="80000"/>
              </a:lnSpc>
              <a:buSzTx/>
              <a:buFont typeface="Wingdings 3"/>
              <a:buNone/>
              <a:defRPr>
                <a:latin typeface="Times New Roman"/>
                <a:ea typeface="Times New Roman"/>
                <a:cs typeface="Times New Roman"/>
                <a:sym typeface="Times New Roman"/>
              </a:defRPr>
            </a:pPr>
            <a:r>
              <a:t>5. Actuation and control based on decision</a:t>
            </a:r>
            <a:r>
              <a:rPr sz="1500">
                <a:latin typeface="Century Gothic"/>
                <a:ea typeface="Century Gothic"/>
                <a:cs typeface="Century Gothic"/>
                <a:sym typeface="Century Gothic"/>
              </a:rPr>
              <a:t>.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Title 1"/>
          <p:cNvSpPr txBox="1"/>
          <p:nvPr>
            <p:ph type="title"/>
          </p:nvPr>
        </p:nvSpPr>
        <p:spPr>
          <a:xfrm>
            <a:off x="1463041" y="624109"/>
            <a:ext cx="7071360" cy="1280892"/>
          </a:xfrm>
          <a:prstGeom prst="rect">
            <a:avLst/>
          </a:prstGeom>
        </p:spPr>
        <p:txBody>
          <a:bodyPr/>
          <a:lstStyle>
            <a:lvl1pPr>
              <a:defRPr b="1">
                <a:latin typeface="Times New Roman"/>
                <a:ea typeface="Times New Roman"/>
                <a:cs typeface="Times New Roman"/>
                <a:sym typeface="Times New Roman"/>
              </a:defRPr>
            </a:lvl1pPr>
          </a:lstStyle>
          <a:p>
            <a:pPr/>
            <a:r>
              <a:t>Continued….</a:t>
            </a:r>
          </a:p>
        </p:txBody>
      </p:sp>
      <p:pic>
        <p:nvPicPr>
          <p:cNvPr id="536" name="Content Placeholder 3" descr="Content Placeholder 3"/>
          <p:cNvPicPr>
            <a:picLocks noChangeAspect="1"/>
          </p:cNvPicPr>
          <p:nvPr/>
        </p:nvPicPr>
        <p:blipFill>
          <a:blip r:embed="rId2">
            <a:extLst/>
          </a:blip>
          <a:stretch>
            <a:fillRect/>
          </a:stretch>
        </p:blipFill>
        <p:spPr>
          <a:xfrm>
            <a:off x="1728035" y="1992085"/>
            <a:ext cx="5626835" cy="377825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Title 1"/>
          <p:cNvSpPr txBox="1"/>
          <p:nvPr>
            <p:ph type="title"/>
          </p:nvPr>
        </p:nvSpPr>
        <p:spPr>
          <a:xfrm>
            <a:off x="1440103" y="554440"/>
            <a:ext cx="6589201" cy="1280892"/>
          </a:xfrm>
          <a:prstGeom prst="rect">
            <a:avLst/>
          </a:prstGeom>
        </p:spPr>
        <p:txBody>
          <a:bodyPr/>
          <a:lstStyle>
            <a:lvl1pPr>
              <a:defRPr b="1">
                <a:latin typeface="Times New Roman"/>
                <a:ea typeface="Times New Roman"/>
                <a:cs typeface="Times New Roman"/>
                <a:sym typeface="Times New Roman"/>
              </a:defRPr>
            </a:lvl1pPr>
          </a:lstStyle>
          <a:p>
            <a:pPr/>
            <a:r>
              <a:t>Continued….</a:t>
            </a:r>
          </a:p>
        </p:txBody>
      </p:sp>
      <p:sp>
        <p:nvSpPr>
          <p:cNvPr id="539" name="Content Placeholder 2"/>
          <p:cNvSpPr txBox="1"/>
          <p:nvPr>
            <p:ph type="body" idx="1"/>
          </p:nvPr>
        </p:nvSpPr>
        <p:spPr>
          <a:xfrm>
            <a:off x="618307" y="1478278"/>
            <a:ext cx="8072847" cy="4426132"/>
          </a:xfrm>
          <a:prstGeom prst="rect">
            <a:avLst/>
          </a:prstGeom>
        </p:spPr>
        <p:txBody>
          <a:bodyPr/>
          <a:lstStyle/>
          <a:p>
            <a:pPr algn="just">
              <a:defRPr b="1" sz="2000">
                <a:latin typeface="Times New Roman"/>
                <a:ea typeface="Times New Roman"/>
                <a:cs typeface="Times New Roman"/>
                <a:sym typeface="Times New Roman"/>
              </a:defRPr>
            </a:pPr>
            <a:r>
              <a:t>Perception Layer: </a:t>
            </a:r>
            <a:r>
              <a:rPr b="0"/>
              <a:t>This is the first layer in this architecture system. This layer consists of various sensor which sense the physical environment and identifies the other smart objects. Various sensor used in this system are motion sensor, temperature and humidity sensor, moisture sensor etc.</a:t>
            </a:r>
            <a:endParaRPr b="0"/>
          </a:p>
          <a:p>
            <a:pPr algn="just">
              <a:defRPr b="1" sz="2000">
                <a:latin typeface="Times New Roman"/>
                <a:ea typeface="Times New Roman"/>
                <a:cs typeface="Times New Roman"/>
                <a:sym typeface="Times New Roman"/>
              </a:defRPr>
            </a:pPr>
            <a:r>
              <a:t>Network layer: </a:t>
            </a:r>
            <a:r>
              <a:rPr b="0"/>
              <a:t>This layer is next to perception layer in 3 tier architecture system. This layer is responsible for connecting to other smart devices, networks and servers. Its capabilities are also employed for processing and transferring sensor data. </a:t>
            </a:r>
          </a:p>
          <a:p>
            <a:pPr algn="just">
              <a:defRPr b="1" sz="2000">
                <a:latin typeface="Times New Roman"/>
                <a:ea typeface="Times New Roman"/>
                <a:cs typeface="Times New Roman"/>
                <a:sym typeface="Times New Roman"/>
              </a:defRPr>
            </a:pPr>
            <a:r>
              <a:t>Application Layer: </a:t>
            </a:r>
            <a:r>
              <a:rPr b="0"/>
              <a:t>This is the top layer in 3 tier architecture system. This layer provides the functionality of acting as interface between the IOT devices/sensors and the network with which it will interact. In the application layer, the system can obtain and analyse weather information from the internet, including weather forecast in the previous days.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itle 1"/>
          <p:cNvSpPr txBox="1"/>
          <p:nvPr>
            <p:ph type="title"/>
          </p:nvPr>
        </p:nvSpPr>
        <p:spPr>
          <a:xfrm>
            <a:off x="1945200" y="624109"/>
            <a:ext cx="6589201" cy="1280892"/>
          </a:xfrm>
          <a:prstGeom prst="rect">
            <a:avLst/>
          </a:prstGeom>
        </p:spPr>
        <p:txBody>
          <a:bodyPr/>
          <a:lstStyle>
            <a:lvl1pPr>
              <a:defRPr b="1" sz="3200">
                <a:latin typeface="Times New Roman"/>
                <a:ea typeface="Times New Roman"/>
                <a:cs typeface="Times New Roman"/>
                <a:sym typeface="Times New Roman"/>
              </a:defRPr>
            </a:lvl1pPr>
          </a:lstStyle>
          <a:p>
            <a:pPr/>
            <a:r>
              <a:t>Contents of the Presentation:</a:t>
            </a:r>
          </a:p>
        </p:txBody>
      </p:sp>
      <p:sp>
        <p:nvSpPr>
          <p:cNvPr id="444" name="Content Placeholder 6"/>
          <p:cNvSpPr txBox="1"/>
          <p:nvPr>
            <p:ph type="body" idx="1"/>
          </p:nvPr>
        </p:nvSpPr>
        <p:spPr>
          <a:xfrm>
            <a:off x="1290319" y="1904999"/>
            <a:ext cx="6854764" cy="3777624"/>
          </a:xfrm>
          <a:prstGeom prst="rect">
            <a:avLst/>
          </a:prstGeom>
        </p:spPr>
        <p:txBody>
          <a:bodyPr/>
          <a:lstStyle/>
          <a:p>
            <a:pPr>
              <a:lnSpc>
                <a:spcPct val="80000"/>
              </a:lnSpc>
              <a:defRPr sz="1400"/>
            </a:pPr>
            <a:r>
              <a:t>Introduction</a:t>
            </a:r>
            <a:endParaRPr sz="1200"/>
          </a:p>
          <a:p>
            <a:pPr>
              <a:lnSpc>
                <a:spcPct val="80000"/>
              </a:lnSpc>
              <a:defRPr sz="1400"/>
            </a:pPr>
            <a:r>
              <a:t>Motivation</a:t>
            </a:r>
            <a:endParaRPr sz="1200"/>
          </a:p>
          <a:p>
            <a:pPr>
              <a:lnSpc>
                <a:spcPct val="80000"/>
              </a:lnSpc>
              <a:defRPr sz="1400"/>
            </a:pPr>
            <a:r>
              <a:t>Problem statement</a:t>
            </a:r>
            <a:endParaRPr sz="1200"/>
          </a:p>
          <a:p>
            <a:pPr>
              <a:lnSpc>
                <a:spcPct val="80000"/>
              </a:lnSpc>
              <a:defRPr sz="1400"/>
            </a:pPr>
            <a:r>
              <a:t>Literature review </a:t>
            </a:r>
            <a:endParaRPr sz="1200"/>
          </a:p>
          <a:p>
            <a:pPr>
              <a:lnSpc>
                <a:spcPct val="80000"/>
              </a:lnSpc>
              <a:defRPr sz="1400"/>
            </a:pPr>
            <a:r>
              <a:t>Workload distribution</a:t>
            </a:r>
            <a:endParaRPr sz="1200"/>
          </a:p>
          <a:p>
            <a:pPr>
              <a:lnSpc>
                <a:spcPct val="80000"/>
              </a:lnSpc>
              <a:defRPr sz="1400"/>
            </a:pPr>
            <a:r>
              <a:t>Approval from guide</a:t>
            </a:r>
            <a:endParaRPr sz="1200"/>
          </a:p>
          <a:p>
            <a:pPr>
              <a:lnSpc>
                <a:spcPct val="80000"/>
              </a:lnSpc>
              <a:defRPr sz="1400"/>
            </a:pPr>
            <a:r>
              <a:t>Features</a:t>
            </a:r>
            <a:endParaRPr sz="1200"/>
          </a:p>
          <a:p>
            <a:pPr>
              <a:lnSpc>
                <a:spcPct val="80000"/>
              </a:lnSpc>
              <a:defRPr sz="1400"/>
            </a:pPr>
            <a:r>
              <a:t>Proposed architecture</a:t>
            </a:r>
            <a:endParaRPr sz="1200"/>
          </a:p>
          <a:p>
            <a:pPr>
              <a:lnSpc>
                <a:spcPct val="80000"/>
              </a:lnSpc>
              <a:defRPr sz="1400"/>
            </a:pPr>
            <a:r>
              <a:t>Hardware Used</a:t>
            </a:r>
            <a:endParaRPr sz="1200"/>
          </a:p>
          <a:p>
            <a:pPr>
              <a:lnSpc>
                <a:spcPct val="80000"/>
              </a:lnSpc>
              <a:defRPr sz="1400"/>
            </a:pPr>
            <a:r>
              <a:t>Working</a:t>
            </a:r>
            <a:endParaRPr sz="1200"/>
          </a:p>
          <a:p>
            <a:pPr>
              <a:lnSpc>
                <a:spcPct val="80000"/>
              </a:lnSpc>
              <a:defRPr sz="1400"/>
            </a:pPr>
            <a:r>
              <a:t>Results</a:t>
            </a:r>
            <a:endParaRPr sz="1200"/>
          </a:p>
          <a:p>
            <a:pPr>
              <a:lnSpc>
                <a:spcPct val="80000"/>
              </a:lnSpc>
              <a:defRPr sz="1400"/>
            </a:pPr>
            <a:r>
              <a:t>References</a:t>
            </a:r>
          </a:p>
        </p:txBody>
      </p:sp>
      <p:pic>
        <p:nvPicPr>
          <p:cNvPr id="445" name="Picture 9" descr="Picture 9"/>
          <p:cNvPicPr>
            <a:picLocks noChangeAspect="1"/>
          </p:cNvPicPr>
          <p:nvPr/>
        </p:nvPicPr>
        <p:blipFill>
          <a:blip r:embed="rId3">
            <a:extLst/>
          </a:blip>
          <a:srcRect l="0" t="0" r="0" b="5"/>
          <a:stretch>
            <a:fillRect/>
          </a:stretch>
        </p:blipFill>
        <p:spPr>
          <a:xfrm>
            <a:off x="4932219" y="3472872"/>
            <a:ext cx="3879273" cy="30547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6"/>
                  <a:pt x="4834" y="21600"/>
                  <a:pt x="10799" y="21600"/>
                </a:cubicBezTo>
                <a:cubicBezTo>
                  <a:pt x="16763" y="21600"/>
                  <a:pt x="21600" y="16766"/>
                  <a:pt x="21600" y="10801"/>
                </a:cubicBezTo>
                <a:cubicBezTo>
                  <a:pt x="21600" y="4836"/>
                  <a:pt x="16763" y="0"/>
                  <a:pt x="10799" y="0"/>
                </a:cubicBezTo>
                <a:close/>
              </a:path>
            </a:pathLst>
          </a:custGeom>
          <a:ln w="63500" cap="rnd">
            <a:solidFill>
              <a:srgbClr val="92D050"/>
            </a:solidFill>
          </a:ln>
          <a:effectLst>
            <a:outerShdw sx="100000" sy="100000" kx="0" ky="0" algn="b" rotWithShape="0" blurRad="381000" dist="292100" dir="5400000">
              <a:srgbClr val="000000">
                <a:alpha val="22000"/>
              </a:srgbClr>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itle 1"/>
          <p:cNvSpPr txBox="1"/>
          <p:nvPr>
            <p:ph type="title"/>
          </p:nvPr>
        </p:nvSpPr>
        <p:spPr>
          <a:xfrm>
            <a:off x="1474937" y="606692"/>
            <a:ext cx="6589201" cy="1280892"/>
          </a:xfrm>
          <a:prstGeom prst="rect">
            <a:avLst/>
          </a:prstGeom>
        </p:spPr>
        <p:txBody>
          <a:bodyPr/>
          <a:lstStyle>
            <a:lvl1pPr>
              <a:defRPr b="1">
                <a:latin typeface="Times New Roman"/>
                <a:ea typeface="Times New Roman"/>
                <a:cs typeface="Times New Roman"/>
                <a:sym typeface="Times New Roman"/>
              </a:defRPr>
            </a:lvl1pPr>
          </a:lstStyle>
          <a:p>
            <a:pPr/>
            <a:r>
              <a:t>Hardware Used{1}</a:t>
            </a:r>
          </a:p>
        </p:txBody>
      </p:sp>
      <p:sp>
        <p:nvSpPr>
          <p:cNvPr id="542" name="Content Placeholder 2"/>
          <p:cNvSpPr txBox="1"/>
          <p:nvPr>
            <p:ph type="body" idx="1"/>
          </p:nvPr>
        </p:nvSpPr>
        <p:spPr>
          <a:xfrm>
            <a:off x="686205" y="2048690"/>
            <a:ext cx="7750224" cy="3777624"/>
          </a:xfrm>
          <a:prstGeom prst="rect">
            <a:avLst/>
          </a:prstGeom>
        </p:spPr>
        <p:txBody>
          <a:bodyPr/>
          <a:lstStyle/>
          <a:p>
            <a:pPr algn="just">
              <a:defRPr b="1" sz="2000">
                <a:latin typeface="Times New Roman"/>
                <a:ea typeface="Times New Roman"/>
                <a:cs typeface="Times New Roman"/>
                <a:sym typeface="Times New Roman"/>
              </a:defRPr>
            </a:pPr>
            <a:r>
              <a:t>IC7805: </a:t>
            </a:r>
            <a:r>
              <a:rPr b="0"/>
              <a:t>The IC 7805 is a 5V voltage regulator that limits the output voltage to 5V over various input voltage ranges. It acts as an excellent component against input voltage fluctuations in the circuit and adds an extra layer of security to the circuit. It's cheap, readily available, and very commonly used.</a:t>
            </a:r>
          </a:p>
        </p:txBody>
      </p:sp>
      <p:pic>
        <p:nvPicPr>
          <p:cNvPr id="543" name="Picture 3" descr="Picture 3"/>
          <p:cNvPicPr>
            <a:picLocks noChangeAspect="1"/>
          </p:cNvPicPr>
          <p:nvPr/>
        </p:nvPicPr>
        <p:blipFill>
          <a:blip r:embed="rId2">
            <a:extLst/>
          </a:blip>
          <a:stretch>
            <a:fillRect/>
          </a:stretch>
        </p:blipFill>
        <p:spPr>
          <a:xfrm>
            <a:off x="5227320" y="4366259"/>
            <a:ext cx="3315790" cy="209332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Title 1"/>
          <p:cNvSpPr txBox="1"/>
          <p:nvPr>
            <p:ph type="title"/>
          </p:nvPr>
        </p:nvSpPr>
        <p:spPr>
          <a:xfrm>
            <a:off x="1454331" y="624109"/>
            <a:ext cx="7080068" cy="1280892"/>
          </a:xfrm>
          <a:prstGeom prst="rect">
            <a:avLst/>
          </a:prstGeom>
        </p:spPr>
        <p:txBody>
          <a:bodyPr/>
          <a:lstStyle>
            <a:lvl1pPr>
              <a:defRPr b="1">
                <a:latin typeface="Times New Roman"/>
                <a:ea typeface="Times New Roman"/>
                <a:cs typeface="Times New Roman"/>
                <a:sym typeface="Times New Roman"/>
              </a:defRPr>
            </a:lvl1pPr>
          </a:lstStyle>
          <a:p>
            <a:pPr/>
            <a:r>
              <a:t>Hardware Used{2}</a:t>
            </a:r>
          </a:p>
        </p:txBody>
      </p:sp>
      <p:sp>
        <p:nvSpPr>
          <p:cNvPr id="546" name="Content Placeholder 2"/>
          <p:cNvSpPr txBox="1"/>
          <p:nvPr>
            <p:ph type="body" idx="1"/>
          </p:nvPr>
        </p:nvSpPr>
        <p:spPr>
          <a:xfrm>
            <a:off x="923108" y="1904999"/>
            <a:ext cx="7611293" cy="3777624"/>
          </a:xfrm>
          <a:prstGeom prst="rect">
            <a:avLst/>
          </a:prstGeom>
        </p:spPr>
        <p:txBody>
          <a:bodyPr/>
          <a:lstStyle/>
          <a:p>
            <a:pPr algn="just">
              <a:defRPr b="1" sz="2000">
                <a:latin typeface="Times New Roman"/>
                <a:ea typeface="Times New Roman"/>
                <a:cs typeface="Times New Roman"/>
                <a:sym typeface="Times New Roman"/>
              </a:defRPr>
            </a:pPr>
            <a:r>
              <a:t>DHT11: </a:t>
            </a:r>
            <a:r>
              <a:rPr b="0"/>
              <a:t>For better crop yield it is important to check all soil parameters. DHT11 sensor is used for temperature and humidity sensing. It outputs both temperature and humidity as serial data. DHT11 sensors can be purchased as sensors or modules. The only difference between sensors and modules is that modules have internal filter capacitors and pull-up resistors, and sensors must use them externally if needed. It has an operating voltage between 3.5V to 5.5V and accuracy of -1% to +1%.</a:t>
            </a:r>
          </a:p>
        </p:txBody>
      </p:sp>
      <p:pic>
        <p:nvPicPr>
          <p:cNvPr id="547" name="Picture 3" descr="Picture 3"/>
          <p:cNvPicPr>
            <a:picLocks noChangeAspect="1"/>
          </p:cNvPicPr>
          <p:nvPr/>
        </p:nvPicPr>
        <p:blipFill>
          <a:blip r:embed="rId2">
            <a:extLst/>
          </a:blip>
          <a:stretch>
            <a:fillRect/>
          </a:stretch>
        </p:blipFill>
        <p:spPr>
          <a:xfrm>
            <a:off x="5155474" y="4537166"/>
            <a:ext cx="3378926" cy="20657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Title 1"/>
          <p:cNvSpPr txBox="1"/>
          <p:nvPr>
            <p:ph type="title"/>
          </p:nvPr>
        </p:nvSpPr>
        <p:spPr>
          <a:xfrm>
            <a:off x="1428206" y="624109"/>
            <a:ext cx="7106196" cy="1280892"/>
          </a:xfrm>
          <a:prstGeom prst="rect">
            <a:avLst/>
          </a:prstGeom>
        </p:spPr>
        <p:txBody>
          <a:bodyPr/>
          <a:lstStyle>
            <a:lvl1pPr>
              <a:defRPr b="1">
                <a:latin typeface="Times New Roman"/>
                <a:ea typeface="Times New Roman"/>
                <a:cs typeface="Times New Roman"/>
                <a:sym typeface="Times New Roman"/>
              </a:defRPr>
            </a:lvl1pPr>
          </a:lstStyle>
          <a:p>
            <a:pPr/>
            <a:r>
              <a:t>Hardware Used{3}</a:t>
            </a:r>
          </a:p>
        </p:txBody>
      </p:sp>
      <p:sp>
        <p:nvSpPr>
          <p:cNvPr id="550" name="Content Placeholder 2"/>
          <p:cNvSpPr txBox="1"/>
          <p:nvPr>
            <p:ph type="body" idx="1"/>
          </p:nvPr>
        </p:nvSpPr>
        <p:spPr>
          <a:xfrm>
            <a:off x="617221" y="2049779"/>
            <a:ext cx="7863841" cy="3777623"/>
          </a:xfrm>
          <a:prstGeom prst="rect">
            <a:avLst/>
          </a:prstGeom>
        </p:spPr>
        <p:txBody>
          <a:bodyPr/>
          <a:lstStyle/>
          <a:p>
            <a:pPr algn="just">
              <a:defRPr b="1" sz="2000">
                <a:latin typeface="Times New Roman"/>
                <a:ea typeface="Times New Roman"/>
                <a:cs typeface="Times New Roman"/>
                <a:sym typeface="Times New Roman"/>
              </a:defRPr>
            </a:pPr>
            <a:r>
              <a:t>HC - SR04: </a:t>
            </a:r>
            <a:r>
              <a:rPr b="0"/>
              <a:t>In our proposed system, HC - SR04 sensor detects the animal intrusion in the field. The transmitter releases a specially designed 8-pulse pattern. If pulses are reflected back it indicates the presence of obstruction. The distance of obstruction is calculated by multiplying the speed of sound(340m/s) and the time taken by Echo pin to get the reflected pulse.</a:t>
            </a:r>
          </a:p>
        </p:txBody>
      </p:sp>
      <p:pic>
        <p:nvPicPr>
          <p:cNvPr id="551" name="image9.jpeg" descr="image9.jpeg"/>
          <p:cNvPicPr>
            <a:picLocks noChangeAspect="1"/>
          </p:cNvPicPr>
          <p:nvPr/>
        </p:nvPicPr>
        <p:blipFill>
          <a:blip r:embed="rId2">
            <a:extLst/>
          </a:blip>
          <a:stretch>
            <a:fillRect/>
          </a:stretch>
        </p:blipFill>
        <p:spPr>
          <a:xfrm>
            <a:off x="4770120" y="4528827"/>
            <a:ext cx="3301458" cy="197675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Title 1"/>
          <p:cNvSpPr txBox="1"/>
          <p:nvPr>
            <p:ph type="title"/>
          </p:nvPr>
        </p:nvSpPr>
        <p:spPr>
          <a:xfrm>
            <a:off x="1436914" y="624109"/>
            <a:ext cx="7097488" cy="1280892"/>
          </a:xfrm>
          <a:prstGeom prst="rect">
            <a:avLst/>
          </a:prstGeom>
        </p:spPr>
        <p:txBody>
          <a:bodyPr/>
          <a:lstStyle>
            <a:lvl1pPr>
              <a:defRPr b="1">
                <a:latin typeface="Times New Roman"/>
                <a:ea typeface="Times New Roman"/>
                <a:cs typeface="Times New Roman"/>
                <a:sym typeface="Times New Roman"/>
              </a:defRPr>
            </a:lvl1pPr>
          </a:lstStyle>
          <a:p>
            <a:pPr/>
            <a:r>
              <a:t>Hardware Used{4}</a:t>
            </a:r>
          </a:p>
        </p:txBody>
      </p:sp>
      <p:sp>
        <p:nvSpPr>
          <p:cNvPr id="554" name="Content Placeholder 2"/>
          <p:cNvSpPr txBox="1"/>
          <p:nvPr>
            <p:ph type="body" idx="1"/>
          </p:nvPr>
        </p:nvSpPr>
        <p:spPr>
          <a:xfrm>
            <a:off x="724989" y="1904999"/>
            <a:ext cx="7672253" cy="4058196"/>
          </a:xfrm>
          <a:prstGeom prst="rect">
            <a:avLst/>
          </a:prstGeom>
        </p:spPr>
        <p:txBody>
          <a:bodyPr/>
          <a:lstStyle/>
          <a:p>
            <a:pPr algn="just">
              <a:defRPr b="1" sz="2000">
                <a:latin typeface="Times New Roman"/>
                <a:ea typeface="Times New Roman"/>
                <a:cs typeface="Times New Roman"/>
                <a:sym typeface="Times New Roman"/>
              </a:defRPr>
            </a:pPr>
            <a:r>
              <a:t>Moisture Sensor:</a:t>
            </a:r>
            <a:r>
              <a:rPr b="0"/>
              <a:t> Soil moisture sensor is a device which senses the current moisture of the soil and can also be used to tell us the amount of water stored in the soil. In order to measure the water content, a fork- shaped analytic device with two exposed conductors is placed into the soil or wherever the water content is to be calculated. </a:t>
            </a:r>
          </a:p>
        </p:txBody>
      </p:sp>
      <p:pic>
        <p:nvPicPr>
          <p:cNvPr id="555" name="Picture 3" descr="Picture 3"/>
          <p:cNvPicPr>
            <a:picLocks noChangeAspect="1"/>
          </p:cNvPicPr>
          <p:nvPr/>
        </p:nvPicPr>
        <p:blipFill>
          <a:blip r:embed="rId2">
            <a:extLst/>
          </a:blip>
          <a:stretch>
            <a:fillRect/>
          </a:stretch>
        </p:blipFill>
        <p:spPr>
          <a:xfrm>
            <a:off x="4772297" y="4241074"/>
            <a:ext cx="3701144" cy="229702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Title 1"/>
          <p:cNvSpPr txBox="1"/>
          <p:nvPr>
            <p:ph type="title"/>
          </p:nvPr>
        </p:nvSpPr>
        <p:spPr>
          <a:xfrm>
            <a:off x="1254035" y="624109"/>
            <a:ext cx="7280365" cy="1280892"/>
          </a:xfrm>
          <a:prstGeom prst="rect">
            <a:avLst/>
          </a:prstGeom>
        </p:spPr>
        <p:txBody>
          <a:bodyPr/>
          <a:lstStyle>
            <a:lvl1pPr>
              <a:defRPr b="1">
                <a:latin typeface="Times New Roman"/>
                <a:ea typeface="Times New Roman"/>
                <a:cs typeface="Times New Roman"/>
                <a:sym typeface="Times New Roman"/>
              </a:defRPr>
            </a:lvl1pPr>
          </a:lstStyle>
          <a:p>
            <a:pPr/>
            <a:r>
              <a:t>Hardware Used{5}</a:t>
            </a:r>
          </a:p>
        </p:txBody>
      </p:sp>
      <p:sp>
        <p:nvSpPr>
          <p:cNvPr id="558" name="Content Placeholder 2"/>
          <p:cNvSpPr txBox="1"/>
          <p:nvPr>
            <p:ph type="body" idx="1"/>
          </p:nvPr>
        </p:nvSpPr>
        <p:spPr>
          <a:xfrm>
            <a:off x="731520" y="1904999"/>
            <a:ext cx="7802882" cy="3777624"/>
          </a:xfrm>
          <a:prstGeom prst="rect">
            <a:avLst/>
          </a:prstGeom>
        </p:spPr>
        <p:txBody>
          <a:bodyPr/>
          <a:lstStyle/>
          <a:p>
            <a:pPr algn="just">
              <a:defRPr b="1" sz="2000">
                <a:latin typeface="Times New Roman"/>
                <a:ea typeface="Times New Roman"/>
                <a:cs typeface="Times New Roman"/>
                <a:sym typeface="Times New Roman"/>
              </a:defRPr>
            </a:pPr>
            <a:r>
              <a:t>UV lights: </a:t>
            </a:r>
            <a:r>
              <a:rPr b="0"/>
              <a:t>UV light can also help maintain a healthy growing environment by reducing mold, mildew, and certain plant pests - all of which need alternatives to chemicals due to increasing fungicidal resistance. It has also been shown to have  antimicrobial effects including dealing with agricultural infections and pests,  such as powdery mildew or spider mites; as well as triggering plant</a:t>
            </a:r>
          </a:p>
        </p:txBody>
      </p:sp>
      <p:grpSp>
        <p:nvGrpSpPr>
          <p:cNvPr id="561" name="Picture 3"/>
          <p:cNvGrpSpPr/>
          <p:nvPr/>
        </p:nvGrpSpPr>
        <p:grpSpPr>
          <a:xfrm>
            <a:off x="4426134" y="4145279"/>
            <a:ext cx="4108268" cy="2284368"/>
            <a:chOff x="0" y="0"/>
            <a:chExt cx="4108267" cy="2284366"/>
          </a:xfrm>
        </p:grpSpPr>
        <p:sp>
          <p:nvSpPr>
            <p:cNvPr id="559" name="Shape"/>
            <p:cNvSpPr/>
            <p:nvPr/>
          </p:nvSpPr>
          <p:spPr>
            <a:xfrm>
              <a:off x="0" y="-1"/>
              <a:ext cx="4108268" cy="22843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62" y="0"/>
                    <a:pt x="1032" y="0"/>
                  </a:cubicBezTo>
                  <a:lnTo>
                    <a:pt x="20568" y="0"/>
                  </a:lnTo>
                  <a:lnTo>
                    <a:pt x="20568" y="0"/>
                  </a:lnTo>
                  <a:cubicBezTo>
                    <a:pt x="21138" y="0"/>
                    <a:pt x="21600" y="831"/>
                    <a:pt x="21600" y="1856"/>
                  </a:cubicBezTo>
                  <a:lnTo>
                    <a:pt x="21600" y="19744"/>
                  </a:lnTo>
                  <a:lnTo>
                    <a:pt x="21600" y="19744"/>
                  </a:lnTo>
                  <a:cubicBezTo>
                    <a:pt x="21600" y="20769"/>
                    <a:pt x="21138" y="21600"/>
                    <a:pt x="20568" y="21600"/>
                  </a:cubicBezTo>
                  <a:lnTo>
                    <a:pt x="1032" y="21600"/>
                  </a:lnTo>
                  <a:lnTo>
                    <a:pt x="1032" y="21600"/>
                  </a:lnTo>
                  <a:cubicBezTo>
                    <a:pt x="462"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560" name="image25.png" descr="image25.png"/>
            <p:cNvPicPr>
              <a:picLocks noChangeAspect="1"/>
            </p:cNvPicPr>
            <p:nvPr/>
          </p:nvPicPr>
          <p:blipFill>
            <a:blip r:embed="rId2">
              <a:extLst/>
            </a:blip>
            <a:srcRect l="0" t="0" r="0" b="0"/>
            <a:stretch>
              <a:fillRect/>
            </a:stretch>
          </p:blipFill>
          <p:spPr>
            <a:xfrm>
              <a:off x="0" y="0"/>
              <a:ext cx="4108268" cy="22843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 y="0"/>
                  </a:moveTo>
                  <a:cubicBezTo>
                    <a:pt x="463" y="0"/>
                    <a:pt x="0" y="832"/>
                    <a:pt x="0" y="1858"/>
                  </a:cubicBezTo>
                  <a:lnTo>
                    <a:pt x="0" y="19742"/>
                  </a:lnTo>
                  <a:cubicBezTo>
                    <a:pt x="0" y="20768"/>
                    <a:pt x="463" y="21600"/>
                    <a:pt x="1033" y="21600"/>
                  </a:cubicBezTo>
                  <a:lnTo>
                    <a:pt x="20567" y="21600"/>
                  </a:lnTo>
                  <a:cubicBezTo>
                    <a:pt x="21137" y="21600"/>
                    <a:pt x="21600" y="20768"/>
                    <a:pt x="21600" y="19742"/>
                  </a:cubicBezTo>
                  <a:lnTo>
                    <a:pt x="21600" y="1858"/>
                  </a:lnTo>
                  <a:cubicBezTo>
                    <a:pt x="21600" y="832"/>
                    <a:pt x="21137" y="0"/>
                    <a:pt x="20567" y="0"/>
                  </a:cubicBezTo>
                  <a:lnTo>
                    <a:pt x="1033" y="0"/>
                  </a:lnTo>
                  <a:close/>
                </a:path>
              </a:pathLst>
            </a:custGeom>
            <a:ln w="12700" cap="flat">
              <a:noFill/>
              <a:miter lim="400000"/>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Title 1"/>
          <p:cNvSpPr txBox="1"/>
          <p:nvPr>
            <p:ph type="title"/>
          </p:nvPr>
        </p:nvSpPr>
        <p:spPr>
          <a:xfrm>
            <a:off x="1353017" y="589275"/>
            <a:ext cx="6589201" cy="1280892"/>
          </a:xfrm>
          <a:prstGeom prst="rect">
            <a:avLst/>
          </a:prstGeom>
        </p:spPr>
        <p:txBody>
          <a:bodyPr/>
          <a:lstStyle>
            <a:lvl1pPr>
              <a:defRPr b="1">
                <a:latin typeface="Times New Roman"/>
                <a:ea typeface="Times New Roman"/>
                <a:cs typeface="Times New Roman"/>
                <a:sym typeface="Times New Roman"/>
              </a:defRPr>
            </a:lvl1pPr>
          </a:lstStyle>
          <a:p>
            <a:pPr/>
            <a:r>
              <a:t>Hardware Used{6}</a:t>
            </a:r>
          </a:p>
        </p:txBody>
      </p:sp>
      <p:sp>
        <p:nvSpPr>
          <p:cNvPr id="564" name="Content Placeholder 2"/>
          <p:cNvSpPr txBox="1"/>
          <p:nvPr>
            <p:ph type="body" idx="1"/>
          </p:nvPr>
        </p:nvSpPr>
        <p:spPr>
          <a:xfrm>
            <a:off x="820199" y="1870166"/>
            <a:ext cx="7654836" cy="3777623"/>
          </a:xfrm>
          <a:prstGeom prst="rect">
            <a:avLst/>
          </a:prstGeom>
        </p:spPr>
        <p:txBody>
          <a:bodyPr/>
          <a:lstStyle/>
          <a:p>
            <a:pPr algn="just">
              <a:defRPr b="1" sz="2000">
                <a:latin typeface="Times New Roman"/>
                <a:ea typeface="Times New Roman"/>
                <a:cs typeface="Times New Roman"/>
                <a:sym typeface="Times New Roman"/>
              </a:defRPr>
            </a:pPr>
            <a:r>
              <a:t>ESP32:</a:t>
            </a:r>
            <a:r>
              <a:rPr b="0"/>
              <a:t> We have used a more powerful microcontroller than arduino i.e ESP32. The Arduino falls short in many areas despite its great assets. Arduino has clock speed of around 16Mhz whereas ESP32 has up to 240Mhz.It has 520 KB SRAM, 448KB ROM, and 16KB RTC SRAM. It also supports 802.11 b/g/n Wi-Fi connections at speeds up to 150Mbps.</a:t>
            </a:r>
          </a:p>
        </p:txBody>
      </p:sp>
      <p:pic>
        <p:nvPicPr>
          <p:cNvPr id="565" name="image3.jpeg" descr="image3.jpeg"/>
          <p:cNvPicPr>
            <a:picLocks noChangeAspect="1"/>
          </p:cNvPicPr>
          <p:nvPr/>
        </p:nvPicPr>
        <p:blipFill>
          <a:blip r:embed="rId2">
            <a:extLst/>
          </a:blip>
          <a:stretch>
            <a:fillRect/>
          </a:stretch>
        </p:blipFill>
        <p:spPr>
          <a:xfrm>
            <a:off x="4647615" y="4130040"/>
            <a:ext cx="3528645" cy="211335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Title 1"/>
          <p:cNvSpPr txBox="1"/>
          <p:nvPr>
            <p:ph type="title"/>
          </p:nvPr>
        </p:nvSpPr>
        <p:spPr>
          <a:xfrm>
            <a:off x="1326892" y="650235"/>
            <a:ext cx="6589201" cy="1280892"/>
          </a:xfrm>
          <a:prstGeom prst="rect">
            <a:avLst/>
          </a:prstGeom>
        </p:spPr>
        <p:txBody>
          <a:bodyPr/>
          <a:lstStyle>
            <a:lvl1pPr>
              <a:defRPr b="1">
                <a:latin typeface="Times New Roman"/>
                <a:ea typeface="Times New Roman"/>
                <a:cs typeface="Times New Roman"/>
                <a:sym typeface="Times New Roman"/>
              </a:defRPr>
            </a:lvl1pPr>
          </a:lstStyle>
          <a:p>
            <a:pPr/>
            <a:r>
              <a:t>Hardware Used{7}</a:t>
            </a:r>
          </a:p>
        </p:txBody>
      </p:sp>
      <p:sp>
        <p:nvSpPr>
          <p:cNvPr id="568" name="Content Placeholder 2"/>
          <p:cNvSpPr txBox="1"/>
          <p:nvPr>
            <p:ph type="body" idx="1"/>
          </p:nvPr>
        </p:nvSpPr>
        <p:spPr>
          <a:xfrm>
            <a:off x="1001887" y="1931125"/>
            <a:ext cx="6992582" cy="3777623"/>
          </a:xfrm>
          <a:prstGeom prst="rect">
            <a:avLst/>
          </a:prstGeom>
        </p:spPr>
        <p:txBody>
          <a:bodyPr/>
          <a:lstStyle/>
          <a:p>
            <a:pPr algn="just">
              <a:defRPr b="1" sz="2000">
                <a:latin typeface="Times New Roman"/>
                <a:ea typeface="Times New Roman"/>
                <a:cs typeface="Times New Roman"/>
                <a:sym typeface="Times New Roman"/>
              </a:defRPr>
            </a:pPr>
            <a:r>
              <a:t>Water pump</a:t>
            </a:r>
            <a:r>
              <a:rPr b="0"/>
              <a:t>: The DC 3-6 V Mini Micro Submersible Water Pump is a low cost, small size Submersible Pump Motor. It operates from a 2.5 ~ 6V power supply. It can take up to 120 liters per hour with a very low current consumption of 220mA. Just connect the tube pipe to the motor outlet, submerge it in water, and power it.</a:t>
            </a:r>
          </a:p>
        </p:txBody>
      </p:sp>
      <p:grpSp>
        <p:nvGrpSpPr>
          <p:cNvPr id="571" name="Picture 3"/>
          <p:cNvGrpSpPr/>
          <p:nvPr/>
        </p:nvGrpSpPr>
        <p:grpSpPr>
          <a:xfrm>
            <a:off x="4621491" y="4084320"/>
            <a:ext cx="4093031" cy="2319886"/>
            <a:chOff x="0" y="0"/>
            <a:chExt cx="4093030" cy="2319884"/>
          </a:xfrm>
        </p:grpSpPr>
        <p:sp>
          <p:nvSpPr>
            <p:cNvPr id="569" name="Shape"/>
            <p:cNvSpPr/>
            <p:nvPr/>
          </p:nvSpPr>
          <p:spPr>
            <a:xfrm>
              <a:off x="-1" y="-1"/>
              <a:ext cx="4093032" cy="2319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71" y="0"/>
                    <a:pt x="1052" y="0"/>
                  </a:cubicBezTo>
                  <a:lnTo>
                    <a:pt x="20548" y="0"/>
                  </a:lnTo>
                  <a:lnTo>
                    <a:pt x="20548" y="0"/>
                  </a:lnTo>
                  <a:cubicBezTo>
                    <a:pt x="21129" y="0"/>
                    <a:pt x="21600" y="831"/>
                    <a:pt x="21600" y="1856"/>
                  </a:cubicBezTo>
                  <a:lnTo>
                    <a:pt x="21600" y="19744"/>
                  </a:lnTo>
                  <a:lnTo>
                    <a:pt x="21600" y="19744"/>
                  </a:lnTo>
                  <a:cubicBezTo>
                    <a:pt x="21600" y="20769"/>
                    <a:pt x="21129" y="21600"/>
                    <a:pt x="20548" y="21600"/>
                  </a:cubicBezTo>
                  <a:lnTo>
                    <a:pt x="1052" y="21600"/>
                  </a:lnTo>
                  <a:lnTo>
                    <a:pt x="1052" y="21600"/>
                  </a:lnTo>
                  <a:cubicBezTo>
                    <a:pt x="471"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570" name="image27.jpeg" descr="image27.jpeg"/>
            <p:cNvPicPr>
              <a:picLocks noChangeAspect="1"/>
            </p:cNvPicPr>
            <p:nvPr/>
          </p:nvPicPr>
          <p:blipFill>
            <a:blip r:embed="rId2">
              <a:extLst/>
            </a:blip>
            <a:srcRect l="0" t="0" r="1" b="6"/>
            <a:stretch>
              <a:fillRect/>
            </a:stretch>
          </p:blipFill>
          <p:spPr>
            <a:xfrm>
              <a:off x="0" y="0"/>
              <a:ext cx="4092972" cy="23197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1" y="0"/>
                  </a:moveTo>
                  <a:cubicBezTo>
                    <a:pt x="470" y="0"/>
                    <a:pt x="0" y="830"/>
                    <a:pt x="0" y="1855"/>
                  </a:cubicBezTo>
                  <a:lnTo>
                    <a:pt x="0" y="19745"/>
                  </a:lnTo>
                  <a:cubicBezTo>
                    <a:pt x="0" y="20770"/>
                    <a:pt x="470" y="21600"/>
                    <a:pt x="1051" y="21600"/>
                  </a:cubicBezTo>
                  <a:lnTo>
                    <a:pt x="20549" y="21600"/>
                  </a:lnTo>
                  <a:cubicBezTo>
                    <a:pt x="21130" y="21600"/>
                    <a:pt x="21600" y="20770"/>
                    <a:pt x="21600" y="19745"/>
                  </a:cubicBezTo>
                  <a:lnTo>
                    <a:pt x="21600" y="1855"/>
                  </a:lnTo>
                  <a:cubicBezTo>
                    <a:pt x="21600" y="830"/>
                    <a:pt x="21130" y="0"/>
                    <a:pt x="20549" y="0"/>
                  </a:cubicBezTo>
                  <a:lnTo>
                    <a:pt x="1051" y="0"/>
                  </a:lnTo>
                  <a:close/>
                </a:path>
              </a:pathLst>
            </a:custGeom>
            <a:ln w="12700" cap="flat">
              <a:noFill/>
              <a:miter lim="400000"/>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itle 1"/>
          <p:cNvSpPr txBox="1"/>
          <p:nvPr>
            <p:ph type="title"/>
          </p:nvPr>
        </p:nvSpPr>
        <p:spPr>
          <a:xfrm>
            <a:off x="1326892" y="650235"/>
            <a:ext cx="6589201" cy="1280892"/>
          </a:xfrm>
          <a:prstGeom prst="rect">
            <a:avLst/>
          </a:prstGeom>
        </p:spPr>
        <p:txBody>
          <a:bodyPr/>
          <a:lstStyle/>
          <a:p>
            <a:pPr>
              <a:defRPr b="1">
                <a:latin typeface="Times New Roman"/>
                <a:ea typeface="Times New Roman"/>
                <a:cs typeface="Times New Roman"/>
                <a:sym typeface="Times New Roman"/>
              </a:defRPr>
            </a:pPr>
            <a:r>
              <a:t>Working</a:t>
            </a:r>
            <a:br/>
          </a:p>
        </p:txBody>
      </p:sp>
      <p:sp>
        <p:nvSpPr>
          <p:cNvPr id="574" name="Content Placeholder 2"/>
          <p:cNvSpPr txBox="1"/>
          <p:nvPr>
            <p:ph type="body" idx="1"/>
          </p:nvPr>
        </p:nvSpPr>
        <p:spPr>
          <a:xfrm>
            <a:off x="923511" y="1479367"/>
            <a:ext cx="6992582" cy="3777624"/>
          </a:xfrm>
          <a:prstGeom prst="rect">
            <a:avLst/>
          </a:prstGeom>
        </p:spPr>
        <p:txBody>
          <a:bodyPr/>
          <a:lstStyle/>
          <a:p>
            <a:pPr marL="0" indent="0" algn="just">
              <a:buSzTx/>
              <a:buFont typeface="Wingdings 3"/>
              <a:buNone/>
              <a:defRPr sz="2000">
                <a:latin typeface="Times New Roman"/>
                <a:ea typeface="Times New Roman"/>
                <a:cs typeface="Times New Roman"/>
                <a:sym typeface="Times New Roman"/>
              </a:defRPr>
            </a:pPr>
            <a:r>
              <a:t>The project works on the bases of esp32 the iot module, works on 3.3V to 5V, ic7805 is an voltage converter ic which is used to convert 12V to 5V, the AC power supply is directly passed to step down transformer, which is connected to rectifier circuit of 4 PN junction diodes which is used to convert the alternating current to direct current, more over the 470uf capacitor is further connected to the terminals for smoothing of voltage, now the 12v dc current is converted into 5v via the ic7805, and the output of 5v is acquired</a:t>
            </a:r>
            <a:r>
              <a:rPr b="1"/>
              <a:t> </a:t>
            </a:r>
          </a:p>
        </p:txBody>
      </p:sp>
      <p:pic>
        <p:nvPicPr>
          <p:cNvPr id="575" name="Picture 2" descr="Picture 2"/>
          <p:cNvPicPr>
            <a:picLocks noChangeAspect="1"/>
          </p:cNvPicPr>
          <p:nvPr/>
        </p:nvPicPr>
        <p:blipFill>
          <a:blip r:embed="rId2">
            <a:extLst/>
          </a:blip>
          <a:stretch>
            <a:fillRect/>
          </a:stretch>
        </p:blipFill>
        <p:spPr>
          <a:xfrm>
            <a:off x="5314951" y="4199707"/>
            <a:ext cx="3173731" cy="238125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Title 1"/>
          <p:cNvSpPr txBox="1"/>
          <p:nvPr>
            <p:ph type="title"/>
          </p:nvPr>
        </p:nvSpPr>
        <p:spPr>
          <a:xfrm>
            <a:off x="1554481" y="624109"/>
            <a:ext cx="6979919" cy="1280892"/>
          </a:xfrm>
          <a:prstGeom prst="rect">
            <a:avLst/>
          </a:prstGeom>
        </p:spPr>
        <p:txBody>
          <a:bodyPr/>
          <a:lstStyle>
            <a:lvl1pPr>
              <a:defRPr b="1"/>
            </a:lvl1pPr>
          </a:lstStyle>
          <a:p>
            <a:pPr/>
            <a:r>
              <a:t>Continued…</a:t>
            </a:r>
          </a:p>
        </p:txBody>
      </p:sp>
      <p:sp>
        <p:nvSpPr>
          <p:cNvPr id="578" name="Content Placeholder 2"/>
          <p:cNvSpPr txBox="1"/>
          <p:nvPr>
            <p:ph type="body" idx="1"/>
          </p:nvPr>
        </p:nvSpPr>
        <p:spPr>
          <a:xfrm>
            <a:off x="959435" y="1844039"/>
            <a:ext cx="7193965" cy="3777624"/>
          </a:xfrm>
          <a:prstGeom prst="rect">
            <a:avLst/>
          </a:prstGeom>
        </p:spPr>
        <p:txBody>
          <a:bodyPr/>
          <a:lstStyle>
            <a:lvl1pPr marL="0" indent="0" algn="just">
              <a:buSzTx/>
              <a:buFont typeface="Wingdings 3"/>
              <a:buNone/>
              <a:defRPr sz="2000">
                <a:latin typeface="Times New Roman"/>
                <a:ea typeface="Times New Roman"/>
                <a:cs typeface="Times New Roman"/>
                <a:sym typeface="Times New Roman"/>
              </a:defRPr>
            </a:lvl1pPr>
          </a:lstStyle>
          <a:p>
            <a:pPr/>
            <a:r>
              <a:t>The 5V activates the esp32 and all the other sensors connected to the esp32, esp32 is the iot module used to communicate with router and web application, sensors are connected to the digital and analog pins accordingly and sends the data, esp32 creates local page which can be accessed by the every device which is connected to the router.</a:t>
            </a:r>
          </a:p>
        </p:txBody>
      </p:sp>
      <p:pic>
        <p:nvPicPr>
          <p:cNvPr id="579" name="Picture 6" descr="Picture 6"/>
          <p:cNvPicPr>
            <a:picLocks noChangeAspect="1"/>
          </p:cNvPicPr>
          <p:nvPr/>
        </p:nvPicPr>
        <p:blipFill>
          <a:blip r:embed="rId2">
            <a:extLst/>
          </a:blip>
          <a:stretch>
            <a:fillRect/>
          </a:stretch>
        </p:blipFill>
        <p:spPr>
          <a:xfrm>
            <a:off x="4810859" y="3991757"/>
            <a:ext cx="3638551" cy="220027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itle 1"/>
          <p:cNvSpPr txBox="1"/>
          <p:nvPr>
            <p:ph type="title"/>
          </p:nvPr>
        </p:nvSpPr>
        <p:spPr>
          <a:xfrm>
            <a:off x="1584715" y="624109"/>
            <a:ext cx="6589201" cy="1280892"/>
          </a:xfrm>
          <a:prstGeom prst="rect">
            <a:avLst/>
          </a:prstGeom>
        </p:spPr>
        <p:txBody>
          <a:bodyPr/>
          <a:lstStyle>
            <a:lvl1pPr>
              <a:defRPr b="1"/>
            </a:lvl1pPr>
          </a:lstStyle>
          <a:p>
            <a:pPr/>
            <a:r>
              <a:t>Results</a:t>
            </a:r>
          </a:p>
        </p:txBody>
      </p:sp>
      <p:sp>
        <p:nvSpPr>
          <p:cNvPr id="582" name="Content Placeholder 2"/>
          <p:cNvSpPr txBox="1"/>
          <p:nvPr>
            <p:ph type="body" idx="1"/>
          </p:nvPr>
        </p:nvSpPr>
        <p:spPr>
          <a:xfrm>
            <a:off x="527539" y="1553307"/>
            <a:ext cx="7719646" cy="3777624"/>
          </a:xfrm>
          <a:prstGeom prst="rect">
            <a:avLst/>
          </a:prstGeom>
        </p:spPr>
        <p:txBody>
          <a:bodyPr/>
          <a:lstStyle/>
          <a:p>
            <a:pPr/>
            <a:r>
              <a:t>As shown in the figure, the experimental setup for the smart agriculture system in which the various sensors such as motion sensor, soil moisture sensor (HC - SR04), humidity sensor and temperature sensor (DHT11) are connected to the microcontroller board (ESP32).The sensors will be fetching near real time data from the environment and sending it to the controller. </a:t>
            </a:r>
          </a:p>
        </p:txBody>
      </p:sp>
      <p:pic>
        <p:nvPicPr>
          <p:cNvPr id="583" name="Picture 3" descr="Picture 3"/>
          <p:cNvPicPr>
            <a:picLocks noChangeAspect="1"/>
          </p:cNvPicPr>
          <p:nvPr/>
        </p:nvPicPr>
        <p:blipFill>
          <a:blip r:embed="rId2">
            <a:extLst/>
          </a:blip>
          <a:stretch>
            <a:fillRect/>
          </a:stretch>
        </p:blipFill>
        <p:spPr>
          <a:xfrm>
            <a:off x="4844562" y="3824654"/>
            <a:ext cx="3329354" cy="229479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Title 1"/>
          <p:cNvSpPr txBox="1"/>
          <p:nvPr>
            <p:ph type="title"/>
          </p:nvPr>
        </p:nvSpPr>
        <p:spPr>
          <a:xfrm>
            <a:off x="1945200" y="624109"/>
            <a:ext cx="6589201" cy="1280892"/>
          </a:xfrm>
          <a:prstGeom prst="rect">
            <a:avLst/>
          </a:prstGeom>
        </p:spPr>
        <p:txBody>
          <a:bodyPr/>
          <a:lstStyle/>
          <a:p>
            <a:pPr/>
            <a:r>
              <a:t>Introduction to the Project</a:t>
            </a:r>
          </a:p>
        </p:txBody>
      </p:sp>
      <p:sp>
        <p:nvSpPr>
          <p:cNvPr id="448" name="Text Placeholder 2"/>
          <p:cNvSpPr txBox="1"/>
          <p:nvPr>
            <p:ph type="body" idx="1"/>
          </p:nvPr>
        </p:nvSpPr>
        <p:spPr>
          <a:xfrm>
            <a:off x="812801" y="1773381"/>
            <a:ext cx="7499926" cy="3777623"/>
          </a:xfrm>
          <a:prstGeom prst="rect">
            <a:avLst/>
          </a:prstGeom>
        </p:spPr>
        <p:txBody>
          <a:bodyPr/>
          <a:lstStyle/>
          <a:p>
            <a:pPr>
              <a:defRPr sz="2000">
                <a:latin typeface="Times New Roman"/>
                <a:ea typeface="Times New Roman"/>
                <a:cs typeface="Times New Roman"/>
                <a:sym typeface="Times New Roman"/>
              </a:defRPr>
            </a:pPr>
            <a:r>
              <a:t>The project aims at making use of evolving technology i.e. IOT and smart agriculture using automation.</a:t>
            </a:r>
          </a:p>
          <a:p>
            <a:pPr>
              <a:defRPr sz="2000">
                <a:latin typeface="Times New Roman"/>
                <a:ea typeface="Times New Roman"/>
                <a:cs typeface="Times New Roman"/>
                <a:sym typeface="Times New Roman"/>
              </a:defRPr>
            </a:pPr>
            <a:r>
              <a:t>Smart agriculture is an emerging concept, because IOT sensors are capable of providing information about agriculture fields and then act upon based on the user input. </a:t>
            </a:r>
          </a:p>
        </p:txBody>
      </p:sp>
      <p:pic>
        <p:nvPicPr>
          <p:cNvPr id="449" name="Picture 7" descr="Picture 7"/>
          <p:cNvPicPr>
            <a:picLocks noChangeAspect="1"/>
          </p:cNvPicPr>
          <p:nvPr/>
        </p:nvPicPr>
        <p:blipFill>
          <a:blip r:embed="rId2">
            <a:extLst/>
          </a:blip>
          <a:stretch>
            <a:fillRect/>
          </a:stretch>
        </p:blipFill>
        <p:spPr>
          <a:xfrm>
            <a:off x="4562764" y="4178746"/>
            <a:ext cx="4656052" cy="2521529"/>
          </a:xfrm>
          <a:prstGeom prst="rect">
            <a:avLst/>
          </a:prstGeom>
          <a:ln>
            <a:solidFill>
              <a:srgbClr val="F185D9"/>
            </a:solidFill>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Title 1"/>
          <p:cNvSpPr txBox="1"/>
          <p:nvPr>
            <p:ph type="title"/>
          </p:nvPr>
        </p:nvSpPr>
        <p:spPr>
          <a:xfrm>
            <a:off x="1435246" y="597732"/>
            <a:ext cx="6589201" cy="1280892"/>
          </a:xfrm>
          <a:prstGeom prst="rect">
            <a:avLst/>
          </a:prstGeom>
        </p:spPr>
        <p:txBody>
          <a:bodyPr/>
          <a:lstStyle>
            <a:lvl1pPr>
              <a:defRPr b="1"/>
            </a:lvl1pPr>
          </a:lstStyle>
          <a:p>
            <a:pPr/>
            <a:r>
              <a:t>Continued…</a:t>
            </a:r>
          </a:p>
        </p:txBody>
      </p:sp>
      <p:sp>
        <p:nvSpPr>
          <p:cNvPr id="586" name="Content Placeholder 2"/>
          <p:cNvSpPr txBox="1"/>
          <p:nvPr>
            <p:ph type="body" idx="1"/>
          </p:nvPr>
        </p:nvSpPr>
        <p:spPr>
          <a:xfrm>
            <a:off x="1063184" y="1620715"/>
            <a:ext cx="7359847" cy="3777624"/>
          </a:xfrm>
          <a:prstGeom prst="rect">
            <a:avLst/>
          </a:prstGeom>
        </p:spPr>
        <p:txBody>
          <a:bodyPr/>
          <a:lstStyle/>
          <a:p>
            <a:pPr/>
            <a:r>
              <a:t>In figure below the webpage has been developed which will be interfaced with the system in which the necessary information regarding the moisture content, temperature, fertilizers suggestion for the crops has been mentioned, by this the user will get a fair idea about setting up of threshold value. This interface will be used to turn ON/OFF the uv light from a remote location. It will also provide us with the weather forecast feature</a:t>
            </a:r>
          </a:p>
        </p:txBody>
      </p:sp>
      <p:pic>
        <p:nvPicPr>
          <p:cNvPr id="587" name="Picture 3" descr="Picture 3"/>
          <p:cNvPicPr>
            <a:picLocks noChangeAspect="1"/>
          </p:cNvPicPr>
          <p:nvPr/>
        </p:nvPicPr>
        <p:blipFill>
          <a:blip r:embed="rId2">
            <a:extLst/>
          </a:blip>
          <a:stretch>
            <a:fillRect/>
          </a:stretch>
        </p:blipFill>
        <p:spPr>
          <a:xfrm>
            <a:off x="5746858" y="3757705"/>
            <a:ext cx="2277589" cy="273981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itle 1"/>
          <p:cNvSpPr txBox="1"/>
          <p:nvPr>
            <p:ph type="title"/>
          </p:nvPr>
        </p:nvSpPr>
        <p:spPr>
          <a:xfrm>
            <a:off x="1841500" y="393700"/>
            <a:ext cx="6692901" cy="660400"/>
          </a:xfrm>
          <a:prstGeom prst="rect">
            <a:avLst/>
          </a:prstGeom>
        </p:spPr>
        <p:txBody>
          <a:bodyPr/>
          <a:lstStyle>
            <a:lvl1pPr>
              <a:defRPr sz="3600"/>
            </a:lvl1pPr>
          </a:lstStyle>
          <a:p>
            <a:pPr/>
            <a:r>
              <a:t>              Reference</a:t>
            </a:r>
          </a:p>
        </p:txBody>
      </p:sp>
      <p:sp>
        <p:nvSpPr>
          <p:cNvPr id="590" name="Text Placeholder 2"/>
          <p:cNvSpPr txBox="1"/>
          <p:nvPr>
            <p:ph type="body" idx="1"/>
          </p:nvPr>
        </p:nvSpPr>
        <p:spPr>
          <a:xfrm>
            <a:off x="1455419" y="1155700"/>
            <a:ext cx="7053583" cy="5422900"/>
          </a:xfrm>
          <a:prstGeom prst="rect">
            <a:avLst/>
          </a:prstGeom>
        </p:spPr>
        <p:txBody>
          <a:bodyPr/>
          <a:lstStyle/>
          <a:p>
            <a:pPr marL="457200" indent="-457200">
              <a:lnSpc>
                <a:spcPct val="80000"/>
              </a:lnSpc>
              <a:buClr>
                <a:schemeClr val="accent1"/>
              </a:buClr>
              <a:buSzPct val="100000"/>
              <a:buFont typeface="Arial"/>
              <a:buChar char="•"/>
              <a:defRPr sz="1800"/>
            </a:pPr>
            <a:r>
              <a:t>https://</a:t>
            </a:r>
            <a:r>
              <a:rPr u="sng">
                <a:solidFill>
                  <a:srgbClr val="2DA0F1"/>
                </a:solidFill>
                <a:uFill>
                  <a:solidFill>
                    <a:srgbClr val="2DA0F1"/>
                  </a:solidFill>
                </a:uFill>
                <a:hlinkClick r:id="rId2" invalidUrl="" action="" tgtFrame="" tooltip="" history="1" highlightClick="0" endSnd="0"/>
              </a:rPr>
              <a:t>www.fao.org/india/fao-in-india/india-at-a-glance/en</a:t>
            </a:r>
            <a:r>
              <a:rPr u="sng">
                <a:solidFill>
                  <a:srgbClr val="2DA0F1"/>
                </a:solidFill>
                <a:uFill>
                  <a:solidFill>
                    <a:srgbClr val="2DA0F1"/>
                  </a:solidFill>
                </a:uFill>
                <a:hlinkClick r:id="rId2" invalidUrl="" action="" tgtFrame="" tooltip="" history="1" highlightClick="0" endSnd="0"/>
              </a:rPr>
              <a:t>/</a:t>
            </a:r>
          </a:p>
          <a:p>
            <a:pPr marL="457200" indent="-457200">
              <a:lnSpc>
                <a:spcPct val="80000"/>
              </a:lnSpc>
              <a:buClr>
                <a:schemeClr val="accent1"/>
              </a:buClr>
              <a:buSzPct val="100000"/>
              <a:buFont typeface="Arial"/>
              <a:buChar char="•"/>
              <a:defRPr sz="1800"/>
            </a:pPr>
            <a:r>
              <a:t>https://</a:t>
            </a:r>
            <a:r>
              <a:rPr u="sng">
                <a:solidFill>
                  <a:srgbClr val="2DA0F1"/>
                </a:solidFill>
                <a:uFill>
                  <a:solidFill>
                    <a:srgbClr val="2DA0F1"/>
                  </a:solidFill>
                </a:uFill>
                <a:hlinkClick r:id="rId3" invalidUrl="" action="" tgtFrame="" tooltip="" history="1" highlightClick="0" endSnd="0"/>
              </a:rPr>
              <a:t>www.fao.org/3/s2022e/s2022e02.htm</a:t>
            </a:r>
            <a:r>
              <a:t> </a:t>
            </a:r>
          </a:p>
          <a:p>
            <a:pPr marL="457200" indent="-457200">
              <a:lnSpc>
                <a:spcPct val="80000"/>
              </a:lnSpc>
              <a:buClr>
                <a:schemeClr val="accent1"/>
              </a:buClr>
              <a:buSzPct val="100000"/>
              <a:buFont typeface="Arial"/>
              <a:buChar char="•"/>
              <a:defRPr sz="1800"/>
            </a:pPr>
            <a:r>
              <a:t>Sushanth, G., &amp; Sujatha, S. (2018, March). IOT based smart agriculture system. In 2018 International Conference on Wireless Communications, Signal Processing and Networking (WiSPNET) (pp. 1-4). IEEE. </a:t>
            </a:r>
          </a:p>
          <a:p>
            <a:pPr marL="457200" indent="-457200">
              <a:lnSpc>
                <a:spcPct val="80000"/>
              </a:lnSpc>
              <a:buClr>
                <a:schemeClr val="accent1"/>
              </a:buClr>
              <a:buSzPct val="100000"/>
              <a:buFont typeface="Arial"/>
              <a:buChar char="•"/>
              <a:defRPr sz="1800"/>
            </a:pPr>
            <a:r>
              <a:t>Abhiram, M. S. D., Kuppili, J., &amp; Manga, N. A. (2020, February). Smart farming system using IoT for efficient crop growth. In 2020 IEEE International Students' Conference on Electrical, Electronics and Computer Science (SCEECS) (pp. 1-4). IEEE.</a:t>
            </a:r>
          </a:p>
          <a:p>
            <a:pPr marL="457200" indent="-457200">
              <a:lnSpc>
                <a:spcPct val="80000"/>
              </a:lnSpc>
              <a:buClr>
                <a:schemeClr val="accent1"/>
              </a:buClr>
              <a:buSzPct val="100000"/>
              <a:buFont typeface="Arial"/>
              <a:buChar char="•"/>
              <a:defRPr sz="1800"/>
            </a:pPr>
            <a:r>
              <a:t>Patil, K. A., &amp; Kale, N. R. (2016, December). A model for smart agriculture using IoT. In 2016 international conference on global trends in signal processing, information computing and communication (ICGTSPICC) (pp. 543-545). IEEE.</a:t>
            </a:r>
          </a:p>
          <a:p>
            <a:pPr marL="457200" indent="-457200" algn="just">
              <a:lnSpc>
                <a:spcPct val="80000"/>
              </a:lnSpc>
              <a:buClr>
                <a:schemeClr val="accent1"/>
              </a:buClr>
              <a:buSzPct val="100000"/>
              <a:buFont typeface="Arial"/>
              <a:buChar char="•"/>
              <a:defRPr sz="1800"/>
            </a:pPr>
            <a:r>
              <a:t>Naresh, M., &amp; Munaswamy, P. (2019). Smart agriculture system using IOT technology. International Journal of Recent Technology and Engineering, 7(5), 98-102.</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Text Placeholder 2"/>
          <p:cNvSpPr txBox="1"/>
          <p:nvPr>
            <p:ph type="body" idx="1"/>
          </p:nvPr>
        </p:nvSpPr>
        <p:spPr>
          <a:xfrm>
            <a:off x="1219200" y="749300"/>
            <a:ext cx="7315201" cy="5867400"/>
          </a:xfrm>
          <a:prstGeom prst="rect">
            <a:avLst/>
          </a:prstGeom>
        </p:spPr>
        <p:txBody>
          <a:bodyPr/>
          <a:lstStyle/>
          <a:p>
            <a:pPr marL="332613" indent="-332613" defTabSz="443484">
              <a:lnSpc>
                <a:spcPct val="90000"/>
              </a:lnSpc>
              <a:spcBef>
                <a:spcPts val="900"/>
              </a:spcBef>
              <a:buClr>
                <a:schemeClr val="accent1"/>
              </a:buClr>
              <a:buSzPct val="100000"/>
              <a:buFont typeface="Arial"/>
              <a:buChar char="•"/>
              <a:defRPr sz="1649"/>
            </a:pPr>
            <a:r>
              <a:t>Abirami, G., Helan, R. R. H., Geetha, P., &amp; Thamizharasi, M. SMART AGRICULTURE SYSTEM. </a:t>
            </a:r>
          </a:p>
          <a:p>
            <a:pPr marL="332613" indent="-332613" defTabSz="443484">
              <a:lnSpc>
                <a:spcPct val="90000"/>
              </a:lnSpc>
              <a:spcBef>
                <a:spcPts val="900"/>
              </a:spcBef>
              <a:buClr>
                <a:schemeClr val="accent1"/>
              </a:buClr>
              <a:buSzPct val="100000"/>
              <a:buFont typeface="Arial"/>
              <a:buChar char="•"/>
              <a:defRPr sz="1649"/>
            </a:pPr>
            <a:r>
              <a:t>Sinha, B. B., &amp; Dhanalakshmi, R. (2022). Recent advancements and challenges of Internet of Things in smart agriculture: A survey. Future Generation Computer Systems, 126, 169-184. </a:t>
            </a:r>
          </a:p>
          <a:p>
            <a:pPr marL="332613" indent="-332613" defTabSz="443484">
              <a:lnSpc>
                <a:spcPct val="90000"/>
              </a:lnSpc>
              <a:spcBef>
                <a:spcPts val="900"/>
              </a:spcBef>
              <a:buClr>
                <a:schemeClr val="accent1"/>
              </a:buClr>
              <a:buSzPct val="100000"/>
              <a:buFont typeface="Arial"/>
              <a:buChar char="•"/>
              <a:defRPr sz="1649"/>
            </a:pPr>
            <a:r>
              <a:t>Boursianis, A. D., Papadopoulou, M. S., Diamantoulakis, P., Liopa-Tsakalidi, A., Barouchas, P., Salahas, G., ... &amp; Goudos, S. K. (2022). Internet of things (IoT) and agricultural unmanned aerial vehicles (UAVs) in smart farming: A comprehensive review. Internet of Things, 18, 100187.</a:t>
            </a:r>
          </a:p>
          <a:p>
            <a:pPr marL="332613" indent="-332613" defTabSz="443484">
              <a:lnSpc>
                <a:spcPct val="90000"/>
              </a:lnSpc>
              <a:spcBef>
                <a:spcPts val="900"/>
              </a:spcBef>
              <a:buClr>
                <a:schemeClr val="accent1"/>
              </a:buClr>
              <a:buSzPct val="100000"/>
              <a:buFont typeface="Arial"/>
              <a:buChar char="•"/>
              <a:defRPr sz="1649"/>
            </a:pPr>
            <a:r>
              <a:t>Salim, S. A., Amin, M. R., Rahman, M. S., Arafat, M. Y., &amp; Khan, R. (2021, September). An IoT-based smart agriculture system with locust prevention and data prediction. In 2021 8th International Conference on Information Technology, Computer and Electrical Engineering (ICITACEE) (pp. 201-206). IEEE.</a:t>
            </a:r>
          </a:p>
          <a:p>
            <a:pPr marL="332613" indent="-332613" defTabSz="443484">
              <a:lnSpc>
                <a:spcPct val="90000"/>
              </a:lnSpc>
              <a:spcBef>
                <a:spcPts val="900"/>
              </a:spcBef>
              <a:buClr>
                <a:schemeClr val="accent1"/>
              </a:buClr>
              <a:buSzPct val="100000"/>
              <a:buFont typeface="Arial"/>
              <a:buChar char="•"/>
              <a:defRPr sz="1649"/>
            </a:pPr>
            <a:r>
              <a:t>Krishna, K. L., Silver, O., Malende, W. F., &amp; Anuradha, K. (2017, February). Internet of Things application for implementation of smart agriculture system. In 2017 International Conference on I-SMAC (IoT in Social, Mobile, Analytics and Cloud)(I-SMAC) (pp. 54-59). IEEE.</a:t>
            </a:r>
          </a:p>
          <a:p>
            <a:pPr marL="332613" indent="-332613" defTabSz="443484">
              <a:lnSpc>
                <a:spcPct val="90000"/>
              </a:lnSpc>
              <a:spcBef>
                <a:spcPts val="900"/>
              </a:spcBef>
              <a:buClr>
                <a:schemeClr val="accent1"/>
              </a:buClr>
              <a:buSzPct val="100000"/>
              <a:buFont typeface="Arial"/>
              <a:buChar char="•"/>
              <a:defRPr sz="1649"/>
            </a:pPr>
            <a:r>
              <a:t>Mishra, D., Pande, T., Agrawal, K. K., Abbas, A., Pandey, A. K., &amp; Yadav, R. S. (2019, June). Smart agriculture system using IoT.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96" name="Picture 2"/>
          <p:cNvGrpSpPr/>
          <p:nvPr/>
        </p:nvGrpSpPr>
        <p:grpSpPr>
          <a:xfrm>
            <a:off x="665017" y="1311562"/>
            <a:ext cx="8128001" cy="4480502"/>
            <a:chOff x="0" y="0"/>
            <a:chExt cx="8128000" cy="4480500"/>
          </a:xfrm>
        </p:grpSpPr>
        <p:sp>
          <p:nvSpPr>
            <p:cNvPr id="594" name="Shape"/>
            <p:cNvSpPr/>
            <p:nvPr/>
          </p:nvSpPr>
          <p:spPr>
            <a:xfrm>
              <a:off x="-1" y="0"/>
              <a:ext cx="8128002" cy="448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58" y="0"/>
                    <a:pt x="1023" y="0"/>
                  </a:cubicBezTo>
                  <a:lnTo>
                    <a:pt x="20577" y="0"/>
                  </a:lnTo>
                  <a:lnTo>
                    <a:pt x="20577" y="0"/>
                  </a:lnTo>
                  <a:cubicBezTo>
                    <a:pt x="21142" y="0"/>
                    <a:pt x="21600" y="831"/>
                    <a:pt x="21600" y="1856"/>
                  </a:cubicBezTo>
                  <a:lnTo>
                    <a:pt x="21600" y="19744"/>
                  </a:lnTo>
                  <a:lnTo>
                    <a:pt x="21600" y="19744"/>
                  </a:lnTo>
                  <a:cubicBezTo>
                    <a:pt x="21600" y="20769"/>
                    <a:pt x="21142" y="21600"/>
                    <a:pt x="20577" y="21600"/>
                  </a:cubicBezTo>
                  <a:lnTo>
                    <a:pt x="1023" y="21600"/>
                  </a:lnTo>
                  <a:lnTo>
                    <a:pt x="1023" y="21600"/>
                  </a:lnTo>
                  <a:cubicBezTo>
                    <a:pt x="458"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595" name="image32.jpeg" descr="image32.jpeg"/>
            <p:cNvPicPr>
              <a:picLocks noChangeAspect="1"/>
            </p:cNvPicPr>
            <p:nvPr/>
          </p:nvPicPr>
          <p:blipFill>
            <a:blip r:embed="rId2">
              <a:extLst/>
            </a:blip>
            <a:srcRect l="0" t="0" r="0" b="3"/>
            <a:stretch>
              <a:fillRect/>
            </a:stretch>
          </p:blipFill>
          <p:spPr>
            <a:xfrm>
              <a:off x="0" y="0"/>
              <a:ext cx="8128000" cy="4480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3" y="0"/>
                  </a:moveTo>
                  <a:cubicBezTo>
                    <a:pt x="458" y="0"/>
                    <a:pt x="0" y="831"/>
                    <a:pt x="0" y="1856"/>
                  </a:cubicBezTo>
                  <a:lnTo>
                    <a:pt x="0" y="19744"/>
                  </a:lnTo>
                  <a:cubicBezTo>
                    <a:pt x="0" y="20769"/>
                    <a:pt x="458" y="21600"/>
                    <a:pt x="1023" y="21600"/>
                  </a:cubicBezTo>
                  <a:lnTo>
                    <a:pt x="20577" y="21600"/>
                  </a:lnTo>
                  <a:cubicBezTo>
                    <a:pt x="21142" y="21600"/>
                    <a:pt x="21600" y="20769"/>
                    <a:pt x="21600" y="19744"/>
                  </a:cubicBezTo>
                  <a:lnTo>
                    <a:pt x="21600" y="1856"/>
                  </a:lnTo>
                  <a:cubicBezTo>
                    <a:pt x="21600" y="831"/>
                    <a:pt x="21142" y="0"/>
                    <a:pt x="20577" y="0"/>
                  </a:cubicBezTo>
                  <a:lnTo>
                    <a:pt x="1023" y="0"/>
                  </a:lnTo>
                  <a:close/>
                </a:path>
              </a:pathLst>
            </a:custGeom>
            <a:ln w="12700" cap="flat">
              <a:noFill/>
              <a:miter lim="400000"/>
            </a:ln>
            <a:effectLst>
              <a:reflection blurRad="0" stA="38000" stPos="0" endA="0" endPos="40000" dist="0" dir="5400000" fadeDir="5400000" sx="100000" sy="-100000" kx="0" ky="0" algn="bl" rotWithShape="0"/>
            </a:effectLst>
          </p:spPr>
        </p:pic>
      </p:grpSp>
      <p:sp>
        <p:nvSpPr>
          <p:cNvPr id="597" name="Rectangle 3"/>
          <p:cNvSpPr txBox="1"/>
          <p:nvPr/>
        </p:nvSpPr>
        <p:spPr>
          <a:xfrm>
            <a:off x="2441627" y="1434096"/>
            <a:ext cx="4168376" cy="856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5400">
                <a:ln w="22225" cap="flat">
                  <a:solidFill>
                    <a:schemeClr val="accent2"/>
                  </a:solidFill>
                  <a:prstDash val="solid"/>
                  <a:round/>
                </a:ln>
                <a:solidFill>
                  <a:srgbClr val="A4DEF4"/>
                </a:solidFill>
                <a:latin typeface="+mn-lt"/>
                <a:ea typeface="+mn-ea"/>
                <a:cs typeface="+mn-cs"/>
                <a:sym typeface="Arial"/>
              </a:defRPr>
            </a:lvl1pPr>
          </a:lstStyle>
          <a:p>
            <a:pPr/>
            <a:r>
              <a:t>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Title 1"/>
          <p:cNvSpPr txBox="1"/>
          <p:nvPr>
            <p:ph type="title"/>
          </p:nvPr>
        </p:nvSpPr>
        <p:spPr>
          <a:xfrm>
            <a:off x="1945200" y="624109"/>
            <a:ext cx="6589201" cy="1280892"/>
          </a:xfrm>
          <a:prstGeom prst="rect">
            <a:avLst/>
          </a:prstGeom>
        </p:spPr>
        <p:txBody>
          <a:bodyPr/>
          <a:lstStyle/>
          <a:p>
            <a:pPr/>
            <a:r>
              <a:t>Introduction to the Project</a:t>
            </a:r>
          </a:p>
        </p:txBody>
      </p:sp>
      <p:sp>
        <p:nvSpPr>
          <p:cNvPr id="452" name="Text Placeholder 2"/>
          <p:cNvSpPr txBox="1"/>
          <p:nvPr>
            <p:ph type="body" sz="half" idx="1"/>
          </p:nvPr>
        </p:nvSpPr>
        <p:spPr>
          <a:xfrm>
            <a:off x="812802" y="1773381"/>
            <a:ext cx="6105235" cy="3777623"/>
          </a:xfrm>
          <a:prstGeom prst="rect">
            <a:avLst/>
          </a:prstGeom>
        </p:spPr>
        <p:txBody>
          <a:bodyPr/>
          <a:lstStyle/>
          <a:p>
            <a:pPr>
              <a:defRPr sz="2000">
                <a:solidFill>
                  <a:srgbClr val="212529"/>
                </a:solidFill>
                <a:latin typeface="Times New Roman"/>
                <a:ea typeface="Times New Roman"/>
                <a:cs typeface="Times New Roman"/>
                <a:sym typeface="Times New Roman"/>
              </a:defRPr>
            </a:pPr>
            <a:r>
              <a:t>In our project we have, automatic humidity and temperature sensor to measure the temperature and humidity of soil to get the health of soil.</a:t>
            </a:r>
          </a:p>
          <a:p>
            <a:pPr>
              <a:defRPr sz="2000">
                <a:solidFill>
                  <a:srgbClr val="212529"/>
                </a:solidFill>
                <a:latin typeface="Times New Roman"/>
                <a:ea typeface="Times New Roman"/>
                <a:cs typeface="Times New Roman"/>
                <a:sym typeface="Times New Roman"/>
              </a:defRPr>
            </a:pPr>
            <a:r>
              <a:t>we have also used moisture sensor which automatically detect weather the soil is wet or not .</a:t>
            </a:r>
          </a:p>
          <a:p>
            <a:pPr>
              <a:defRPr sz="2000">
                <a:solidFill>
                  <a:srgbClr val="212529"/>
                </a:solidFill>
                <a:latin typeface="Times New Roman"/>
                <a:ea typeface="Times New Roman"/>
                <a:cs typeface="Times New Roman"/>
                <a:sym typeface="Times New Roman"/>
              </a:defRPr>
            </a:pPr>
            <a:r>
              <a:t>we have also drastic function of uv light which kills the pests for crops without any harmful chemicals or violent methods</a:t>
            </a:r>
          </a:p>
        </p:txBody>
      </p:sp>
      <p:grpSp>
        <p:nvGrpSpPr>
          <p:cNvPr id="455" name="Picture 3"/>
          <p:cNvGrpSpPr/>
          <p:nvPr/>
        </p:nvGrpSpPr>
        <p:grpSpPr>
          <a:xfrm>
            <a:off x="1300016" y="4664362"/>
            <a:ext cx="3502893" cy="2101994"/>
            <a:chOff x="0" y="0"/>
            <a:chExt cx="3502892" cy="2101993"/>
          </a:xfrm>
        </p:grpSpPr>
        <p:sp>
          <p:nvSpPr>
            <p:cNvPr id="453" name="Shape"/>
            <p:cNvSpPr/>
            <p:nvPr/>
          </p:nvSpPr>
          <p:spPr>
            <a:xfrm>
              <a:off x="-1" y="-1"/>
              <a:ext cx="3502894" cy="21019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99" y="0"/>
                    <a:pt x="1114" y="0"/>
                  </a:cubicBezTo>
                  <a:lnTo>
                    <a:pt x="20486" y="0"/>
                  </a:lnTo>
                  <a:lnTo>
                    <a:pt x="20486" y="0"/>
                  </a:lnTo>
                  <a:cubicBezTo>
                    <a:pt x="21101" y="0"/>
                    <a:pt x="21600" y="831"/>
                    <a:pt x="21600" y="1856"/>
                  </a:cubicBezTo>
                  <a:lnTo>
                    <a:pt x="21600" y="19744"/>
                  </a:lnTo>
                  <a:lnTo>
                    <a:pt x="21600" y="19744"/>
                  </a:lnTo>
                  <a:cubicBezTo>
                    <a:pt x="21600" y="20769"/>
                    <a:pt x="21101" y="21600"/>
                    <a:pt x="20486" y="21600"/>
                  </a:cubicBezTo>
                  <a:lnTo>
                    <a:pt x="1114" y="21600"/>
                  </a:lnTo>
                  <a:lnTo>
                    <a:pt x="1114" y="21600"/>
                  </a:lnTo>
                  <a:cubicBezTo>
                    <a:pt x="499"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54" name="image5.jpeg" descr="image5.jpeg"/>
            <p:cNvPicPr>
              <a:picLocks noChangeAspect="1"/>
            </p:cNvPicPr>
            <p:nvPr/>
          </p:nvPicPr>
          <p:blipFill>
            <a:blip r:embed="rId2">
              <a:extLst/>
            </a:blip>
            <a:srcRect l="0" t="0" r="2" b="6"/>
            <a:stretch>
              <a:fillRect/>
            </a:stretch>
          </p:blipFill>
          <p:spPr>
            <a:xfrm>
              <a:off x="0" y="0"/>
              <a:ext cx="3502819" cy="2101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4" y="0"/>
                  </a:moveTo>
                  <a:cubicBezTo>
                    <a:pt x="498" y="0"/>
                    <a:pt x="0" y="830"/>
                    <a:pt x="0" y="1856"/>
                  </a:cubicBezTo>
                  <a:lnTo>
                    <a:pt x="0" y="19744"/>
                  </a:lnTo>
                  <a:cubicBezTo>
                    <a:pt x="0" y="20770"/>
                    <a:pt x="498" y="21600"/>
                    <a:pt x="1114" y="21600"/>
                  </a:cubicBezTo>
                  <a:lnTo>
                    <a:pt x="20486" y="21600"/>
                  </a:lnTo>
                  <a:cubicBezTo>
                    <a:pt x="21102" y="21600"/>
                    <a:pt x="21600" y="20770"/>
                    <a:pt x="21600" y="19744"/>
                  </a:cubicBezTo>
                  <a:lnTo>
                    <a:pt x="21600" y="1856"/>
                  </a:lnTo>
                  <a:cubicBezTo>
                    <a:pt x="21600" y="830"/>
                    <a:pt x="21102" y="0"/>
                    <a:pt x="20486" y="0"/>
                  </a:cubicBezTo>
                  <a:lnTo>
                    <a:pt x="1114"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458" name="Picture 4"/>
          <p:cNvGrpSpPr/>
          <p:nvPr/>
        </p:nvGrpSpPr>
        <p:grpSpPr>
          <a:xfrm>
            <a:off x="5126182" y="4664362"/>
            <a:ext cx="3749964" cy="2101995"/>
            <a:chOff x="0" y="0"/>
            <a:chExt cx="3749962" cy="2101993"/>
          </a:xfrm>
        </p:grpSpPr>
        <p:sp>
          <p:nvSpPr>
            <p:cNvPr id="456" name="Shape"/>
            <p:cNvSpPr/>
            <p:nvPr/>
          </p:nvSpPr>
          <p:spPr>
            <a:xfrm>
              <a:off x="-1" y="-1"/>
              <a:ext cx="3749965" cy="21019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66" y="0"/>
                    <a:pt x="1041" y="0"/>
                  </a:cubicBezTo>
                  <a:lnTo>
                    <a:pt x="20559" y="0"/>
                  </a:lnTo>
                  <a:lnTo>
                    <a:pt x="20559" y="0"/>
                  </a:lnTo>
                  <a:cubicBezTo>
                    <a:pt x="21134" y="0"/>
                    <a:pt x="21600" y="831"/>
                    <a:pt x="21600" y="1856"/>
                  </a:cubicBezTo>
                  <a:lnTo>
                    <a:pt x="21600" y="19744"/>
                  </a:lnTo>
                  <a:lnTo>
                    <a:pt x="21600" y="19744"/>
                  </a:lnTo>
                  <a:cubicBezTo>
                    <a:pt x="21600" y="20769"/>
                    <a:pt x="21134" y="21600"/>
                    <a:pt x="20559" y="21600"/>
                  </a:cubicBezTo>
                  <a:lnTo>
                    <a:pt x="1041" y="21600"/>
                  </a:lnTo>
                  <a:lnTo>
                    <a:pt x="1041" y="21600"/>
                  </a:lnTo>
                  <a:cubicBezTo>
                    <a:pt x="466"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57" name="image6.jpeg" descr="image6.jpeg"/>
            <p:cNvPicPr>
              <a:picLocks noChangeAspect="1"/>
            </p:cNvPicPr>
            <p:nvPr/>
          </p:nvPicPr>
          <p:blipFill>
            <a:blip r:embed="rId3">
              <a:extLst/>
            </a:blip>
            <a:srcRect l="0" t="0" r="0" b="6"/>
            <a:stretch>
              <a:fillRect/>
            </a:stretch>
          </p:blipFill>
          <p:spPr>
            <a:xfrm>
              <a:off x="0" y="0"/>
              <a:ext cx="3749963" cy="2101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0" y="0"/>
                  </a:moveTo>
                  <a:cubicBezTo>
                    <a:pt x="465" y="0"/>
                    <a:pt x="0" y="830"/>
                    <a:pt x="0" y="1856"/>
                  </a:cubicBezTo>
                  <a:lnTo>
                    <a:pt x="0" y="19744"/>
                  </a:lnTo>
                  <a:cubicBezTo>
                    <a:pt x="0" y="20770"/>
                    <a:pt x="465" y="21600"/>
                    <a:pt x="1040" y="21600"/>
                  </a:cubicBezTo>
                  <a:lnTo>
                    <a:pt x="20560" y="21600"/>
                  </a:lnTo>
                  <a:cubicBezTo>
                    <a:pt x="21135" y="21600"/>
                    <a:pt x="21600" y="20770"/>
                    <a:pt x="21600" y="19744"/>
                  </a:cubicBezTo>
                  <a:lnTo>
                    <a:pt x="21600" y="1856"/>
                  </a:lnTo>
                  <a:cubicBezTo>
                    <a:pt x="21600" y="830"/>
                    <a:pt x="21135" y="0"/>
                    <a:pt x="20560" y="0"/>
                  </a:cubicBezTo>
                  <a:lnTo>
                    <a:pt x="1040" y="0"/>
                  </a:lnTo>
                  <a:close/>
                </a:path>
              </a:pathLst>
            </a:custGeom>
            <a:ln w="12700" cap="flat">
              <a:noFill/>
              <a:miter lim="400000"/>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Title 2"/>
          <p:cNvSpPr txBox="1"/>
          <p:nvPr>
            <p:ph type="title"/>
          </p:nvPr>
        </p:nvSpPr>
        <p:spPr>
          <a:xfrm>
            <a:off x="1496291" y="446087"/>
            <a:ext cx="3075709" cy="976313"/>
          </a:xfrm>
          <a:prstGeom prst="rect">
            <a:avLst/>
          </a:prstGeom>
        </p:spPr>
        <p:txBody>
          <a:bodyPr/>
          <a:lstStyle>
            <a:lvl1pPr>
              <a:defRPr b="1" sz="3600">
                <a:latin typeface="+mn-lt"/>
                <a:ea typeface="+mn-ea"/>
                <a:cs typeface="+mn-cs"/>
                <a:sym typeface="Arial"/>
              </a:defRPr>
            </a:lvl1pPr>
          </a:lstStyle>
          <a:p>
            <a:pPr/>
            <a:r>
              <a:t>MOTIVATION</a:t>
            </a:r>
          </a:p>
        </p:txBody>
      </p:sp>
      <p:grpSp>
        <p:nvGrpSpPr>
          <p:cNvPr id="463" name="Content Placeholder 5"/>
          <p:cNvGrpSpPr/>
          <p:nvPr/>
        </p:nvGrpSpPr>
        <p:grpSpPr>
          <a:xfrm>
            <a:off x="4789632" y="1496236"/>
            <a:ext cx="3790951" cy="2456928"/>
            <a:chOff x="0" y="0"/>
            <a:chExt cx="3790950" cy="2456926"/>
          </a:xfrm>
        </p:grpSpPr>
        <p:sp>
          <p:nvSpPr>
            <p:cNvPr id="461" name="Shape"/>
            <p:cNvSpPr/>
            <p:nvPr/>
          </p:nvSpPr>
          <p:spPr>
            <a:xfrm>
              <a:off x="-1" y="-1"/>
              <a:ext cx="3790952" cy="2456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539" y="0"/>
                    <a:pt x="1203" y="0"/>
                  </a:cubicBezTo>
                  <a:lnTo>
                    <a:pt x="20397" y="0"/>
                  </a:lnTo>
                  <a:lnTo>
                    <a:pt x="20397" y="0"/>
                  </a:lnTo>
                  <a:cubicBezTo>
                    <a:pt x="21061" y="0"/>
                    <a:pt x="21600" y="831"/>
                    <a:pt x="21600" y="1856"/>
                  </a:cubicBezTo>
                  <a:lnTo>
                    <a:pt x="21600" y="19744"/>
                  </a:lnTo>
                  <a:lnTo>
                    <a:pt x="21600" y="19744"/>
                  </a:lnTo>
                  <a:cubicBezTo>
                    <a:pt x="21600" y="20769"/>
                    <a:pt x="21061" y="21600"/>
                    <a:pt x="20397" y="21600"/>
                  </a:cubicBezTo>
                  <a:lnTo>
                    <a:pt x="1203" y="21600"/>
                  </a:lnTo>
                  <a:lnTo>
                    <a:pt x="1203" y="21600"/>
                  </a:lnTo>
                  <a:cubicBezTo>
                    <a:pt x="539"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62" name="image7.png" descr="image7.png"/>
            <p:cNvPicPr>
              <a:picLocks noChangeAspect="1"/>
            </p:cNvPicPr>
            <p:nvPr/>
          </p:nvPicPr>
          <p:blipFill>
            <a:blip r:embed="rId2">
              <a:extLst/>
            </a:blip>
            <a:srcRect l="0" t="0" r="0" b="0"/>
            <a:stretch>
              <a:fillRect/>
            </a:stretch>
          </p:blipFill>
          <p:spPr>
            <a:xfrm>
              <a:off x="0" y="0"/>
              <a:ext cx="3790950" cy="2456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3" y="0"/>
                  </a:moveTo>
                  <a:cubicBezTo>
                    <a:pt x="539" y="0"/>
                    <a:pt x="0" y="831"/>
                    <a:pt x="0" y="1856"/>
                  </a:cubicBezTo>
                  <a:lnTo>
                    <a:pt x="0" y="19744"/>
                  </a:lnTo>
                  <a:cubicBezTo>
                    <a:pt x="0" y="20769"/>
                    <a:pt x="539" y="21600"/>
                    <a:pt x="1203" y="21600"/>
                  </a:cubicBezTo>
                  <a:lnTo>
                    <a:pt x="20397" y="21600"/>
                  </a:lnTo>
                  <a:cubicBezTo>
                    <a:pt x="21061" y="21600"/>
                    <a:pt x="21600" y="20769"/>
                    <a:pt x="21600" y="19744"/>
                  </a:cubicBezTo>
                  <a:lnTo>
                    <a:pt x="21600" y="1856"/>
                  </a:lnTo>
                  <a:cubicBezTo>
                    <a:pt x="21600" y="831"/>
                    <a:pt x="21061" y="0"/>
                    <a:pt x="20397" y="0"/>
                  </a:cubicBezTo>
                  <a:lnTo>
                    <a:pt x="1203" y="0"/>
                  </a:lnTo>
                  <a:close/>
                </a:path>
              </a:pathLst>
            </a:custGeom>
            <a:ln w="12700" cap="flat">
              <a:noFill/>
              <a:miter lim="400000"/>
            </a:ln>
            <a:effectLst>
              <a:reflection blurRad="0" stA="38000" stPos="0" endA="0" endPos="40000" dist="0" dir="5400000" fadeDir="5400000" sx="100000" sy="-100000" kx="0" ky="0" algn="bl" rotWithShape="0"/>
            </a:effectLst>
          </p:spPr>
        </p:pic>
      </p:grpSp>
      <p:sp>
        <p:nvSpPr>
          <p:cNvPr id="464" name="Text Placeholder 4"/>
          <p:cNvSpPr txBox="1"/>
          <p:nvPr>
            <p:ph type="body" sz="half" idx="1"/>
          </p:nvPr>
        </p:nvSpPr>
        <p:spPr>
          <a:xfrm>
            <a:off x="787111" y="2263631"/>
            <a:ext cx="3851563" cy="4262436"/>
          </a:xfrm>
          <a:prstGeom prst="rect">
            <a:avLst/>
          </a:prstGeom>
        </p:spPr>
        <p:txBody>
          <a:bodyPr anchor="t"/>
          <a:lstStyle/>
          <a:p>
            <a:pPr marL="0" indent="0">
              <a:buSzTx/>
              <a:buFont typeface="Wingdings 3"/>
              <a:buNone/>
              <a:defRPr sz="2000">
                <a:solidFill>
                  <a:srgbClr val="000000"/>
                </a:solidFill>
                <a:latin typeface="Times New Roman"/>
                <a:ea typeface="Times New Roman"/>
                <a:cs typeface="Times New Roman"/>
                <a:sym typeface="Times New Roman"/>
              </a:defRPr>
            </a:pPr>
            <a:r>
              <a:t>The ultimate goal is increasing the quality and quantity of the crops while optimizing the human labour used</a:t>
            </a:r>
            <a:r>
              <a:rPr>
                <a:latin typeface="+mn-lt"/>
                <a:ea typeface="+mn-ea"/>
                <a:cs typeface="+mn-cs"/>
                <a:sym typeface="Arial"/>
              </a:rPr>
              <a:t>. </a:t>
            </a:r>
          </a:p>
        </p:txBody>
      </p:sp>
      <p:grpSp>
        <p:nvGrpSpPr>
          <p:cNvPr id="467" name="Picture 7"/>
          <p:cNvGrpSpPr/>
          <p:nvPr/>
        </p:nvGrpSpPr>
        <p:grpSpPr>
          <a:xfrm>
            <a:off x="4863522" y="4110182"/>
            <a:ext cx="3643314" cy="2337594"/>
            <a:chOff x="0" y="0"/>
            <a:chExt cx="3643312" cy="2337593"/>
          </a:xfrm>
        </p:grpSpPr>
        <p:sp>
          <p:nvSpPr>
            <p:cNvPr id="465" name="Shape"/>
            <p:cNvSpPr/>
            <p:nvPr/>
          </p:nvSpPr>
          <p:spPr>
            <a:xfrm>
              <a:off x="-1" y="0"/>
              <a:ext cx="3643169" cy="2337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533" y="0"/>
                    <a:pt x="1191" y="0"/>
                  </a:cubicBezTo>
                  <a:lnTo>
                    <a:pt x="20409" y="0"/>
                  </a:lnTo>
                  <a:lnTo>
                    <a:pt x="20409" y="0"/>
                  </a:lnTo>
                  <a:cubicBezTo>
                    <a:pt x="21067" y="0"/>
                    <a:pt x="21600" y="831"/>
                    <a:pt x="21600" y="1856"/>
                  </a:cubicBezTo>
                  <a:lnTo>
                    <a:pt x="21600" y="19744"/>
                  </a:lnTo>
                  <a:lnTo>
                    <a:pt x="21600" y="19744"/>
                  </a:lnTo>
                  <a:cubicBezTo>
                    <a:pt x="21600" y="20769"/>
                    <a:pt x="21067" y="21600"/>
                    <a:pt x="20409" y="21600"/>
                  </a:cubicBezTo>
                  <a:lnTo>
                    <a:pt x="1191" y="21600"/>
                  </a:lnTo>
                  <a:lnTo>
                    <a:pt x="1191" y="21600"/>
                  </a:lnTo>
                  <a:cubicBezTo>
                    <a:pt x="533"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66" name="image8.png" descr="image8.png"/>
            <p:cNvPicPr>
              <a:picLocks noChangeAspect="1"/>
            </p:cNvPicPr>
            <p:nvPr/>
          </p:nvPicPr>
          <p:blipFill>
            <a:blip r:embed="rId3">
              <a:extLst/>
            </a:blip>
            <a:srcRect l="16767" t="11268" r="38989" b="25727"/>
            <a:stretch>
              <a:fillRect/>
            </a:stretch>
          </p:blipFill>
          <p:spPr>
            <a:xfrm>
              <a:off x="-1" y="0"/>
              <a:ext cx="3643314" cy="2337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1" y="0"/>
                  </a:moveTo>
                  <a:cubicBezTo>
                    <a:pt x="533" y="0"/>
                    <a:pt x="0" y="830"/>
                    <a:pt x="0" y="1856"/>
                  </a:cubicBezTo>
                  <a:lnTo>
                    <a:pt x="0" y="19744"/>
                  </a:lnTo>
                  <a:cubicBezTo>
                    <a:pt x="0" y="20770"/>
                    <a:pt x="533" y="21600"/>
                    <a:pt x="1191" y="21600"/>
                  </a:cubicBezTo>
                  <a:lnTo>
                    <a:pt x="20407" y="21600"/>
                  </a:lnTo>
                  <a:cubicBezTo>
                    <a:pt x="21065" y="21600"/>
                    <a:pt x="21600" y="20770"/>
                    <a:pt x="21600" y="19744"/>
                  </a:cubicBezTo>
                  <a:lnTo>
                    <a:pt x="21600" y="1856"/>
                  </a:lnTo>
                  <a:cubicBezTo>
                    <a:pt x="21600" y="830"/>
                    <a:pt x="21065" y="0"/>
                    <a:pt x="20407" y="0"/>
                  </a:cubicBezTo>
                  <a:lnTo>
                    <a:pt x="1191"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470" name="Picture 8"/>
          <p:cNvGrpSpPr/>
          <p:nvPr/>
        </p:nvGrpSpPr>
        <p:grpSpPr>
          <a:xfrm>
            <a:off x="932872" y="4480357"/>
            <a:ext cx="3784998" cy="1967346"/>
            <a:chOff x="0" y="0"/>
            <a:chExt cx="3784996" cy="1967345"/>
          </a:xfrm>
        </p:grpSpPr>
        <p:sp>
          <p:nvSpPr>
            <p:cNvPr id="468" name="Shape"/>
            <p:cNvSpPr/>
            <p:nvPr/>
          </p:nvSpPr>
          <p:spPr>
            <a:xfrm>
              <a:off x="-1" y="0"/>
              <a:ext cx="3784890" cy="19673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432" y="0"/>
                    <a:pt x="965" y="0"/>
                  </a:cubicBezTo>
                  <a:lnTo>
                    <a:pt x="20635" y="0"/>
                  </a:lnTo>
                  <a:lnTo>
                    <a:pt x="20635" y="0"/>
                  </a:lnTo>
                  <a:cubicBezTo>
                    <a:pt x="21168" y="0"/>
                    <a:pt x="21600" y="831"/>
                    <a:pt x="21600" y="1856"/>
                  </a:cubicBezTo>
                  <a:lnTo>
                    <a:pt x="21600" y="19744"/>
                  </a:lnTo>
                  <a:lnTo>
                    <a:pt x="21600" y="19744"/>
                  </a:lnTo>
                  <a:cubicBezTo>
                    <a:pt x="21600" y="20769"/>
                    <a:pt x="21168" y="21600"/>
                    <a:pt x="20635" y="21600"/>
                  </a:cubicBezTo>
                  <a:lnTo>
                    <a:pt x="965" y="21600"/>
                  </a:lnTo>
                  <a:lnTo>
                    <a:pt x="965" y="21600"/>
                  </a:lnTo>
                  <a:cubicBezTo>
                    <a:pt x="432"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69" name="image9.png" descr="image9.png"/>
            <p:cNvPicPr>
              <a:picLocks noChangeAspect="1"/>
            </p:cNvPicPr>
            <p:nvPr/>
          </p:nvPicPr>
          <p:blipFill>
            <a:blip r:embed="rId4">
              <a:extLst/>
            </a:blip>
            <a:srcRect l="303" t="13500" r="6867" b="20237"/>
            <a:stretch>
              <a:fillRect/>
            </a:stretch>
          </p:blipFill>
          <p:spPr>
            <a:xfrm>
              <a:off x="-1" y="-1"/>
              <a:ext cx="3784998" cy="19673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5" y="0"/>
                  </a:moveTo>
                  <a:cubicBezTo>
                    <a:pt x="432" y="0"/>
                    <a:pt x="0" y="831"/>
                    <a:pt x="0" y="1856"/>
                  </a:cubicBezTo>
                  <a:lnTo>
                    <a:pt x="0" y="19744"/>
                  </a:lnTo>
                  <a:cubicBezTo>
                    <a:pt x="0" y="20769"/>
                    <a:pt x="432" y="21600"/>
                    <a:pt x="965" y="21600"/>
                  </a:cubicBezTo>
                  <a:lnTo>
                    <a:pt x="20635" y="21600"/>
                  </a:lnTo>
                  <a:cubicBezTo>
                    <a:pt x="21168" y="21600"/>
                    <a:pt x="21600" y="20769"/>
                    <a:pt x="21600" y="19744"/>
                  </a:cubicBezTo>
                  <a:lnTo>
                    <a:pt x="21600" y="1856"/>
                  </a:lnTo>
                  <a:cubicBezTo>
                    <a:pt x="21600" y="831"/>
                    <a:pt x="21168" y="0"/>
                    <a:pt x="20635" y="0"/>
                  </a:cubicBezTo>
                  <a:lnTo>
                    <a:pt x="965" y="0"/>
                  </a:lnTo>
                  <a:close/>
                </a:path>
              </a:pathLst>
            </a:custGeom>
            <a:ln w="12700" cap="flat">
              <a:noFill/>
              <a:miter lim="400000"/>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Title 1"/>
          <p:cNvSpPr txBox="1"/>
          <p:nvPr>
            <p:ph type="title"/>
          </p:nvPr>
        </p:nvSpPr>
        <p:spPr>
          <a:xfrm>
            <a:off x="1852836" y="-1"/>
            <a:ext cx="6589201" cy="1323111"/>
          </a:xfrm>
          <a:prstGeom prst="rect">
            <a:avLst/>
          </a:prstGeom>
        </p:spPr>
        <p:txBody>
          <a:bodyPr/>
          <a:lstStyle/>
          <a:p>
            <a:pPr>
              <a:lnSpc>
                <a:spcPct val="107000"/>
              </a:lnSpc>
              <a:spcBef>
                <a:spcPts val="800"/>
              </a:spcBef>
              <a:defRPr b="1">
                <a:latin typeface="Times New Roman"/>
                <a:ea typeface="Times New Roman"/>
                <a:cs typeface="Times New Roman"/>
                <a:sym typeface="Times New Roman"/>
              </a:defRPr>
            </a:pPr>
            <a:r>
              <a:t> </a:t>
            </a:r>
            <a:br/>
            <a:r>
              <a:t>PROBLEM STATEMENT</a:t>
            </a:r>
          </a:p>
        </p:txBody>
      </p:sp>
      <p:sp>
        <p:nvSpPr>
          <p:cNvPr id="473" name="Content Placeholder 2"/>
          <p:cNvSpPr txBox="1"/>
          <p:nvPr>
            <p:ph type="body" sz="half" idx="1"/>
          </p:nvPr>
        </p:nvSpPr>
        <p:spPr>
          <a:xfrm>
            <a:off x="1447114" y="1935479"/>
            <a:ext cx="6591987" cy="3777623"/>
          </a:xfrm>
          <a:prstGeom prst="rect">
            <a:avLst/>
          </a:prstGeom>
        </p:spPr>
        <p:txBody>
          <a:bodyPr/>
          <a:lstStyle/>
          <a:p>
            <a:pPr algn="just">
              <a:defRPr sz="2000">
                <a:latin typeface="Times New Roman"/>
                <a:ea typeface="Times New Roman"/>
                <a:cs typeface="Times New Roman"/>
                <a:sym typeface="Times New Roman"/>
              </a:defRPr>
            </a:pPr>
            <a:r>
              <a:t>To provide efficient decision support system using wireless sensor network which handle different activities of farm and gives useful information related to farm.</a:t>
            </a:r>
          </a:p>
          <a:p>
            <a:pPr algn="just">
              <a:defRPr sz="2000">
                <a:latin typeface="Times New Roman"/>
                <a:ea typeface="Times New Roman"/>
                <a:cs typeface="Times New Roman"/>
                <a:sym typeface="Times New Roman"/>
              </a:defRPr>
            </a:pPr>
            <a:r>
              <a:t>Information related to Soil moisture, Temperature and Humidity content.</a:t>
            </a:r>
          </a:p>
        </p:txBody>
      </p:sp>
      <p:grpSp>
        <p:nvGrpSpPr>
          <p:cNvPr id="476" name="Picture 5"/>
          <p:cNvGrpSpPr/>
          <p:nvPr/>
        </p:nvGrpSpPr>
        <p:grpSpPr>
          <a:xfrm>
            <a:off x="5227782" y="4350327"/>
            <a:ext cx="3460751" cy="2104738"/>
            <a:chOff x="0" y="0"/>
            <a:chExt cx="3460750" cy="2104737"/>
          </a:xfrm>
        </p:grpSpPr>
        <p:sp>
          <p:nvSpPr>
            <p:cNvPr id="474" name="Shape"/>
            <p:cNvSpPr/>
            <p:nvPr/>
          </p:nvSpPr>
          <p:spPr>
            <a:xfrm>
              <a:off x="-1" y="0"/>
              <a:ext cx="3460752" cy="2104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505" y="0"/>
                    <a:pt x="1129" y="0"/>
                  </a:cubicBezTo>
                  <a:lnTo>
                    <a:pt x="20471" y="0"/>
                  </a:lnTo>
                  <a:lnTo>
                    <a:pt x="20471" y="0"/>
                  </a:lnTo>
                  <a:cubicBezTo>
                    <a:pt x="21095" y="0"/>
                    <a:pt x="21600" y="831"/>
                    <a:pt x="21600" y="1856"/>
                  </a:cubicBezTo>
                  <a:lnTo>
                    <a:pt x="21600" y="19744"/>
                  </a:lnTo>
                  <a:lnTo>
                    <a:pt x="21600" y="19744"/>
                  </a:lnTo>
                  <a:cubicBezTo>
                    <a:pt x="21600" y="20769"/>
                    <a:pt x="21095" y="21600"/>
                    <a:pt x="20471" y="21600"/>
                  </a:cubicBezTo>
                  <a:lnTo>
                    <a:pt x="1129" y="21600"/>
                  </a:lnTo>
                  <a:lnTo>
                    <a:pt x="1129" y="21600"/>
                  </a:lnTo>
                  <a:cubicBezTo>
                    <a:pt x="505"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75" name="image10.jpeg" descr="image10.jpeg"/>
            <p:cNvPicPr>
              <a:picLocks noChangeAspect="1"/>
            </p:cNvPicPr>
            <p:nvPr/>
          </p:nvPicPr>
          <p:blipFill>
            <a:blip r:embed="rId2">
              <a:extLst/>
            </a:blip>
            <a:srcRect l="0" t="0" r="0" b="5"/>
            <a:stretch>
              <a:fillRect/>
            </a:stretch>
          </p:blipFill>
          <p:spPr>
            <a:xfrm>
              <a:off x="0" y="0"/>
              <a:ext cx="3460750" cy="2104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0" y="0"/>
                  </a:moveTo>
                  <a:cubicBezTo>
                    <a:pt x="506" y="0"/>
                    <a:pt x="0" y="832"/>
                    <a:pt x="0" y="1857"/>
                  </a:cubicBezTo>
                  <a:lnTo>
                    <a:pt x="0" y="19747"/>
                  </a:lnTo>
                  <a:cubicBezTo>
                    <a:pt x="0" y="20772"/>
                    <a:pt x="506" y="21600"/>
                    <a:pt x="1130" y="21600"/>
                  </a:cubicBezTo>
                  <a:lnTo>
                    <a:pt x="20470" y="21600"/>
                  </a:lnTo>
                  <a:cubicBezTo>
                    <a:pt x="21094" y="21600"/>
                    <a:pt x="21600" y="20772"/>
                    <a:pt x="21600" y="19747"/>
                  </a:cubicBezTo>
                  <a:lnTo>
                    <a:pt x="21600" y="1857"/>
                  </a:lnTo>
                  <a:cubicBezTo>
                    <a:pt x="21600" y="832"/>
                    <a:pt x="21094" y="0"/>
                    <a:pt x="20470" y="0"/>
                  </a:cubicBezTo>
                  <a:lnTo>
                    <a:pt x="1130" y="0"/>
                  </a:lnTo>
                  <a:close/>
                </a:path>
              </a:pathLst>
            </a:custGeom>
            <a:ln w="12700" cap="flat">
              <a:noFill/>
              <a:miter lim="400000"/>
            </a:ln>
            <a:effectLst>
              <a:outerShdw sx="100000" sy="100000" kx="0" ky="0" algn="b" rotWithShape="0" blurRad="190500" dist="241300" dir="11520000">
                <a:srgbClr val="000000">
                  <a:alpha val="18000"/>
                </a:srgbClr>
              </a:outerShdw>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Title 1"/>
          <p:cNvSpPr txBox="1"/>
          <p:nvPr>
            <p:ph type="title"/>
          </p:nvPr>
        </p:nvSpPr>
        <p:spPr>
          <a:xfrm>
            <a:off x="1536700" y="624110"/>
            <a:ext cx="7010400" cy="468091"/>
          </a:xfrm>
          <a:prstGeom prst="rect">
            <a:avLst/>
          </a:prstGeom>
        </p:spPr>
        <p:txBody>
          <a:bodyPr/>
          <a:lstStyle>
            <a:lvl1pPr defTabSz="347472">
              <a:defRPr b="1" sz="2736">
                <a:latin typeface="Times New Roman"/>
                <a:ea typeface="Times New Roman"/>
                <a:cs typeface="Times New Roman"/>
                <a:sym typeface="Times New Roman"/>
              </a:defRPr>
            </a:lvl1pPr>
          </a:lstStyle>
          <a:p>
            <a:pPr/>
            <a:r>
              <a:t>Literature Survey</a:t>
            </a:r>
          </a:p>
        </p:txBody>
      </p:sp>
      <p:graphicFrame>
        <p:nvGraphicFramePr>
          <p:cNvPr id="479" name="Table 2"/>
          <p:cNvGraphicFramePr/>
          <p:nvPr/>
        </p:nvGraphicFramePr>
        <p:xfrm>
          <a:off x="1587500" y="1407922"/>
          <a:ext cx="6896100" cy="5030979"/>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130195"/>
                <a:gridCol w="1155025"/>
                <a:gridCol w="1190500"/>
                <a:gridCol w="1632501"/>
                <a:gridCol w="1787876"/>
              </a:tblGrid>
              <a:tr h="460501">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Author</a:t>
                      </a:r>
                    </a:p>
                  </a:txBody>
                  <a:tcPr marL="0" marR="0" marT="0" marB="0" anchor="t" anchorCtr="0" horzOverflow="overflow"/>
                </a:tc>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Title</a:t>
                      </a:r>
                    </a:p>
                  </a:txBody>
                  <a:tcPr marL="0" marR="0" marT="0" marB="0" anchor="t" anchorCtr="0" horzOverflow="overflow"/>
                </a:tc>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Software Used</a:t>
                      </a:r>
                    </a:p>
                  </a:txBody>
                  <a:tcPr marL="0" marR="0" marT="0" marB="0" anchor="t" anchorCtr="0" horzOverflow="overflow"/>
                </a:tc>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Hardware Used</a:t>
                      </a:r>
                    </a:p>
                  </a:txBody>
                  <a:tcPr marL="0" marR="0" marT="0" marB="0" anchor="t" anchorCtr="0" horzOverflow="overflow"/>
                </a:tc>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Advantages</a:t>
                      </a:r>
                    </a:p>
                  </a:txBody>
                  <a:tcPr marL="0" marR="0" marT="0" marB="0" anchor="t" anchorCtr="0" horzOverflow="overflow"/>
                </a:tc>
              </a:tr>
              <a:tr h="1551746">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D.Hemanth Kumar, P. Ramesh, Bhavana Godavarthi, P. Nalajala</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Design and implementation of modern automated real time monitoring system for agriculture using IOT</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ARM module interfaced with sensors, Monitoring the plant through IOT and server.</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Temperature sensor, Humidity sensor, ARM controller, Relay driver, 
Solenoid valve. </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An integrated wired/wireless solution allows one to exploit the positive aspects of both technologies and this is handled from any place.</a:t>
                      </a:r>
                    </a:p>
                  </a:txBody>
                  <a:tcPr marL="0" marR="0" marT="0" marB="0" anchor="t" anchorCtr="0" horzOverflow="overflow"/>
                </a:tc>
              </a:tr>
              <a:tr h="1142222">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Adithya Vadapalli, Swapna Peravali and Venkata Rao Dadi</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Smart Agriculture System using IoT Technology</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 
  ___________</a:t>
                      </a:r>
                    </a:p>
                  </a:txBody>
                  <a:tcPr marL="0" marR="0" marT="0" marB="0" anchor="t" anchorCtr="0" horzOverflow="overflow"/>
                </a:tc>
                <a:tc>
                  <a:txBody>
                    <a:bodyPr/>
                    <a:lstStyle/>
                    <a:p>
                      <a:pPr algn="l" defTabSz="457200">
                        <a:defRPr sz="1800"/>
                      </a:pPr>
                      <a:r>
                        <a:rPr sz="1000">
                          <a:latin typeface="Times New Roman"/>
                          <a:ea typeface="Times New Roman"/>
                          <a:cs typeface="Times New Roman"/>
                          <a:sym typeface="Times New Roman"/>
                        </a:rPr>
                        <a:t>Arduino UNO board,  Temperature &amp; Humidity sensor, Raindrop sensor, soil moisture sensor,
relay switch on /off the Pump. </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With the use of remote sensor frameworks, farmers get the farm conditions while seated at home or in another location.</a:t>
                      </a:r>
                    </a:p>
                  </a:txBody>
                  <a:tcPr marL="0" marR="0" marT="0" marB="0" anchor="t" anchorCtr="0" horzOverflow="overflow"/>
                </a:tc>
              </a:tr>
              <a:tr h="1876508">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Nikesh Gondchawar1, Prof. Dr. R. S. Kawitkar2</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IoT based Smart Agriculture</a:t>
                      </a:r>
                    </a:p>
                  </a:txBody>
                  <a:tcPr marL="0" marR="0" marT="0" marB="0" anchor="t" anchorCtr="0" horzOverflow="overflow"/>
                </a:tc>
                <a:tc>
                  <a:txBody>
                    <a:bodyPr/>
                    <a:lstStyle/>
                    <a:p>
                      <a:pPr algn="l" defTabSz="457200">
                        <a:defRPr sz="1000">
                          <a:latin typeface="Times New Roman"/>
                          <a:ea typeface="Times New Roman"/>
                          <a:cs typeface="Times New Roman"/>
                          <a:sym typeface="Times New Roman"/>
                        </a:defRPr>
                      </a:pPr>
                      <a:r>
                        <a:t>AVR Studio Version 4, </a:t>
                      </a:r>
                    </a:p>
                    <a:p>
                      <a:pPr algn="l" defTabSz="457200">
                        <a:defRPr sz="1000">
                          <a:latin typeface="Times New Roman"/>
                          <a:ea typeface="Times New Roman"/>
                          <a:cs typeface="Times New Roman"/>
                          <a:sym typeface="Times New Roman"/>
                        </a:defRPr>
                      </a:pPr>
                      <a:r>
                        <a:t>Proteus 8 Simulator, </a:t>
                      </a:r>
                    </a:p>
                    <a:p>
                      <a:pPr algn="l" defTabSz="457200">
                        <a:defRPr sz="1000">
                          <a:latin typeface="Times New Roman"/>
                          <a:ea typeface="Times New Roman"/>
                          <a:cs typeface="Times New Roman"/>
                          <a:sym typeface="Times New Roman"/>
                        </a:defRPr>
                      </a:pPr>
                      <a:r>
                        <a:t>Raspbian Operating System,</a:t>
                      </a:r>
                    </a:p>
                    <a:p>
                      <a:pPr algn="l" defTabSz="457200">
                        <a:defRPr sz="1000">
                          <a:latin typeface="Times New Roman"/>
                          <a:ea typeface="Times New Roman"/>
                          <a:cs typeface="Times New Roman"/>
                          <a:sym typeface="Times New Roman"/>
                        </a:defRPr>
                      </a:pPr>
                      <a:r>
                        <a:t>SinaProg </a:t>
                      </a:r>
                    </a:p>
                    <a:p>
                      <a:pPr algn="l" defTabSz="457200">
                        <a:lnSpc>
                          <a:spcPct val="115000"/>
                        </a:lnSpc>
                        <a:defRPr sz="1000">
                          <a:latin typeface="Times New Roman"/>
                          <a:ea typeface="Times New Roman"/>
                          <a:cs typeface="Times New Roman"/>
                          <a:sym typeface="Times New Roman"/>
                        </a:defRPr>
                      </a:pPr>
                      <a:r>
                        <a:t> </a:t>
                      </a:r>
                    </a:p>
                  </a:txBody>
                  <a:tcPr marL="0" marR="0" marT="0" marB="0" anchor="t" anchorCtr="0" horzOverflow="overflow"/>
                </a:tc>
                <a:tc>
                  <a:txBody>
                    <a:bodyPr/>
                    <a:lstStyle/>
                    <a:p>
                      <a:pPr algn="l" defTabSz="457200">
                        <a:defRPr sz="1000">
                          <a:latin typeface="Times New Roman"/>
                          <a:ea typeface="Times New Roman"/>
                          <a:cs typeface="Times New Roman"/>
                          <a:sym typeface="Times New Roman"/>
                        </a:defRPr>
                      </a:pPr>
                      <a:r>
                        <a:t>AVR Microcontroller Atmega, </a:t>
                      </a:r>
                    </a:p>
                    <a:p>
                      <a:pPr algn="l" defTabSz="457200">
                        <a:defRPr sz="1000">
                          <a:latin typeface="Times New Roman"/>
                          <a:ea typeface="Times New Roman"/>
                          <a:cs typeface="Times New Roman"/>
                          <a:sym typeface="Times New Roman"/>
                        </a:defRPr>
                      </a:pPr>
                      <a:r>
                        <a:t>ZigBee Module, </a:t>
                      </a:r>
                    </a:p>
                    <a:p>
                      <a:pPr algn="l" defTabSz="457200">
                        <a:defRPr sz="1000">
                          <a:latin typeface="Times New Roman"/>
                          <a:ea typeface="Times New Roman"/>
                          <a:cs typeface="Times New Roman"/>
                          <a:sym typeface="Times New Roman"/>
                        </a:defRPr>
                      </a:pPr>
                      <a:r>
                        <a:t>Temperature Sensor, Moisture sensor, Obstacle sensor,  Raspberry Pi </a:t>
                      </a:r>
                    </a:p>
                    <a:p>
                      <a:pPr algn="l" defTabSz="457200">
                        <a:lnSpc>
                          <a:spcPct val="115000"/>
                        </a:lnSpc>
                        <a:defRPr sz="1000">
                          <a:latin typeface="Times New Roman"/>
                          <a:ea typeface="Times New Roman"/>
                          <a:cs typeface="Times New Roman"/>
                          <a:sym typeface="Times New Roman"/>
                        </a:defRPr>
                      </a:pPr>
                      <a:r>
                        <a:t> </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The main feature of this paper is it comprises intelligent decision-making based on exact real-time field data and smart irrigation. Smart warehouse management, which involves monitoring the humidity, temperature, and thefts.</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81" name="Table 1"/>
          <p:cNvGraphicFramePr/>
          <p:nvPr/>
        </p:nvGraphicFramePr>
        <p:xfrm>
          <a:off x="1454331" y="1254760"/>
          <a:ext cx="6871063" cy="5102498"/>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080356"/>
                <a:gridCol w="933073"/>
                <a:gridCol w="1048909"/>
                <a:gridCol w="1438343"/>
                <a:gridCol w="2370380"/>
              </a:tblGrid>
              <a:tr h="944906">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Muthunoori Naresh, P Munaswamy</a:t>
                      </a:r>
                    </a:p>
                  </a:txBody>
                  <a:tcPr marL="0" marR="0" marT="0" marB="0" anchor="t" anchorCtr="0" horzOverflow="overflow"/>
                </a:tc>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Smart Agriculture System using IoT Technology</a:t>
                      </a:r>
                    </a:p>
                  </a:txBody>
                  <a:tcPr marL="0" marR="0" marT="0" marB="0" anchor="t" anchorCtr="0" horzOverflow="overflow"/>
                </a:tc>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 
Software Used</a:t>
                      </a:r>
                    </a:p>
                  </a:txBody>
                  <a:tcPr marL="0" marR="0" marT="0" marB="0" anchor="t" anchorCtr="0" horzOverflow="overflow"/>
                </a:tc>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ARM Processor, Water level sensor, moisture sensor, humidity sensor, temperature sensor</a:t>
                      </a:r>
                    </a:p>
                  </a:txBody>
                  <a:tcPr marL="0" marR="0" marT="0" marB="0" anchor="t" anchorCtr="0" horzOverflow="overflow"/>
                </a:tc>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The invention that evaluates the harvest's nature and offers suggestions.</a:t>
                      </a:r>
                    </a:p>
                  </a:txBody>
                  <a:tcPr marL="0" marR="0" marT="0" marB="0" anchor="t" anchorCtr="0" horzOverflow="overflow"/>
                </a:tc>
              </a:tr>
              <a:tr h="1511851">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Prathibha S R1, Anupama Hongal 2, Jyothi M P3</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IOT BASED MONITORING SYSTEM IN
SMART AGRICULTURE</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 
   ___________</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Temperature sensor, Humidity sensor, 600-W high-efficiency power supply, CC3200 Single chip with integrated
microcontroller, Camera</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By monitoring the efficiency of the soil, temperature and humidity, rain fall, fertilizer efficiency, monitoring water tank storage capacity, and also detecting theft in agricultural regions, this research expects a rise in output at a cheap cost.</a:t>
                      </a:r>
                    </a:p>
                  </a:txBody>
                  <a:tcPr marL="0" marR="0" marT="0" marB="0" anchor="t" anchorCtr="0" horzOverflow="overflow"/>
                </a:tc>
              </a:tr>
              <a:tr h="944906">
                <a:tc>
                  <a:txBody>
                    <a:bodyPr/>
                    <a:lstStyle/>
                    <a:p>
                      <a:pPr algn="l" defTabSz="457200">
                        <a:lnSpc>
                          <a:spcPct val="115000"/>
                        </a:lnSpc>
                        <a:defRPr sz="1000">
                          <a:latin typeface="Times New Roman"/>
                          <a:ea typeface="Times New Roman"/>
                          <a:cs typeface="Times New Roman"/>
                          <a:sym typeface="Times New Roman"/>
                        </a:defRPr>
                      </a:pPr>
                      <a:r>
                        <a:t>G. Sushanth</a:t>
                      </a:r>
                      <a:r>
                        <a:rPr baseline="30000"/>
                        <a:t> </a:t>
                      </a:r>
                      <a:r>
                        <a:t>and S. Sujatha</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IOT Based Smart Agriculture System</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 
   ___________</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Arduino Uno board, Power supply, moisture sensor,
Temperature sensor, Humidity sensor,  </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For the purpose of controlling water flow, an algorithm was created using temperature and moisture in the soil threshold values that was then put into a microcontroller-based gateway.</a:t>
                      </a:r>
                    </a:p>
                  </a:txBody>
                  <a:tcPr marL="0" marR="0" marT="0" marB="0" anchor="t" anchorCtr="0" horzOverflow="overflow"/>
                </a:tc>
              </a:tr>
              <a:tr h="1700832">
                <a:tc>
                  <a:txBody>
                    <a:bodyPr/>
                    <a:lstStyle/>
                    <a:p>
                      <a:pPr algn="l" defTabSz="457200">
                        <a:lnSpc>
                          <a:spcPct val="115000"/>
                        </a:lnSpc>
                        <a:defRPr b="0" sz="1800">
                          <a:solidFill>
                            <a:srgbClr val="000000"/>
                          </a:solidFill>
                        </a:defRPr>
                      </a:pPr>
                      <a:r>
                        <a:rPr b="1" sz="1000">
                          <a:solidFill>
                            <a:srgbClr val="FFFFFF"/>
                          </a:solidFill>
                          <a:latin typeface="Times New Roman"/>
                          <a:ea typeface="Times New Roman"/>
                          <a:cs typeface="Times New Roman"/>
                          <a:sym typeface="Times New Roman"/>
                        </a:rPr>
                        <a:t>Devesh Mishra, Tanuja Pande, Dr. Krishna Kant Agrawal, Akhilesh Kumar Pandey, Prof. Ram Suchit Yadav</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Smart Agriculture System Using IOT</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Arduino IDE, Blynk, ThinkSpeak, </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NodeMCU (ESP8266-12E), Humidity &amp; Temperature Sensor, Soil Moisture Sensor</a:t>
                      </a:r>
                    </a:p>
                  </a:txBody>
                  <a:tcPr marL="0" marR="0" marT="0" marB="0" anchor="t" anchorCtr="0" horzOverflow="overflow"/>
                </a:tc>
                <a:tc>
                  <a:txBody>
                    <a:bodyPr/>
                    <a:lstStyle/>
                    <a:p>
                      <a:pPr algn="l" defTabSz="457200">
                        <a:lnSpc>
                          <a:spcPct val="115000"/>
                        </a:lnSpc>
                        <a:defRPr sz="1800"/>
                      </a:pPr>
                      <a:r>
                        <a:rPr sz="1000">
                          <a:latin typeface="Times New Roman"/>
                          <a:ea typeface="Times New Roman"/>
                          <a:cs typeface="Times New Roman"/>
                          <a:sym typeface="Times New Roman"/>
                        </a:rPr>
                        <a:t>Parameters from
the Soil, moisture Temperature and Humidity has been displayed on the
application. Notification of watering the plants according to the value of
moisture content measured by soil moisture sensor is also received. The threshold value for activating the pump can also be set accordingly.</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Title 1"/>
          <p:cNvSpPr txBox="1"/>
          <p:nvPr>
            <p:ph type="title"/>
          </p:nvPr>
        </p:nvSpPr>
        <p:spPr>
          <a:xfrm>
            <a:off x="1945200" y="624109"/>
            <a:ext cx="6589201" cy="1280892"/>
          </a:xfrm>
          <a:prstGeom prst="rect">
            <a:avLst/>
          </a:prstGeom>
        </p:spPr>
        <p:txBody>
          <a:bodyPr/>
          <a:lstStyle>
            <a:lvl1pPr>
              <a:defRPr b="1">
                <a:latin typeface="Times New Roman"/>
                <a:ea typeface="Times New Roman"/>
                <a:cs typeface="Times New Roman"/>
                <a:sym typeface="Times New Roman"/>
              </a:defRPr>
            </a:lvl1pPr>
          </a:lstStyle>
          <a:p>
            <a:pPr/>
            <a:r>
              <a:t>Work load distribution and Project planning </a:t>
            </a:r>
          </a:p>
        </p:txBody>
      </p:sp>
      <p:graphicFrame>
        <p:nvGraphicFramePr>
          <p:cNvPr id="484" name="Table 2"/>
          <p:cNvGraphicFramePr/>
          <p:nvPr/>
        </p:nvGraphicFramePr>
        <p:xfrm>
          <a:off x="1801091" y="2530764"/>
          <a:ext cx="6096001" cy="159789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32000"/>
                <a:gridCol w="2032000"/>
                <a:gridCol w="2032000"/>
              </a:tblGrid>
              <a:tr h="532630">
                <a:tc>
                  <a:txBody>
                    <a:bodyPr/>
                    <a:lstStyle/>
                    <a:p>
                      <a:pPr algn="l" defTabSz="457200">
                        <a:defRPr b="0" sz="1800">
                          <a:solidFill>
                            <a:srgbClr val="000000"/>
                          </a:solidFill>
                        </a:defRPr>
                      </a:pPr>
                      <a:r>
                        <a:rPr b="1">
                          <a:solidFill>
                            <a:srgbClr val="FFFFFF"/>
                          </a:solidFill>
                          <a:sym typeface="Century Gothic"/>
                        </a:rPr>
                        <a:t>Yashwardhan</a:t>
                      </a:r>
                    </a:p>
                  </a:txBody>
                  <a:tcPr marL="45720" marR="45720" marT="45720" marB="45720" anchor="t" anchorCtr="0" horzOverflow="overflow"/>
                </a:tc>
                <a:tc>
                  <a:txBody>
                    <a:bodyPr/>
                    <a:lstStyle/>
                    <a:p>
                      <a:pPr algn="l" defTabSz="457200">
                        <a:defRPr b="0" sz="1800">
                          <a:solidFill>
                            <a:srgbClr val="000000"/>
                          </a:solidFill>
                        </a:defRPr>
                      </a:pPr>
                      <a:r>
                        <a:rPr b="1">
                          <a:solidFill>
                            <a:srgbClr val="FFFFFF"/>
                          </a:solidFill>
                          <a:sym typeface="Century Gothic"/>
                        </a:rPr>
                        <a:t>Yatharth Negi</a:t>
                      </a:r>
                    </a:p>
                  </a:txBody>
                  <a:tcPr marL="45720" marR="45720" marT="45720" marB="45720" anchor="t" anchorCtr="0" horzOverflow="overflow"/>
                </a:tc>
                <a:tc>
                  <a:txBody>
                    <a:bodyPr/>
                    <a:lstStyle/>
                    <a:p>
                      <a:pPr algn="l" defTabSz="457200">
                        <a:defRPr b="0" sz="1800">
                          <a:solidFill>
                            <a:srgbClr val="000000"/>
                          </a:solidFill>
                        </a:defRPr>
                      </a:pPr>
                      <a:r>
                        <a:rPr b="1">
                          <a:solidFill>
                            <a:srgbClr val="FFFFFF"/>
                          </a:solidFill>
                          <a:sym typeface="Century Gothic"/>
                        </a:rPr>
                        <a:t>Aakriti Kumari</a:t>
                      </a:r>
                    </a:p>
                  </a:txBody>
                  <a:tcPr marL="45720" marR="45720" marT="45720" marB="45720" anchor="t" anchorCtr="0" horzOverflow="overflow"/>
                </a:tc>
              </a:tr>
              <a:tr h="532630">
                <a:tc>
                  <a:txBody>
                    <a:bodyPr/>
                    <a:lstStyle/>
                    <a:p>
                      <a:pPr algn="l" defTabSz="457200">
                        <a:defRPr sz="1800"/>
                      </a:pPr>
                      <a:r>
                        <a:rPr sz="1600">
                          <a:sym typeface="Century Gothic"/>
                        </a:rPr>
                        <a:t>Hardware/sensor</a:t>
                      </a:r>
                    </a:p>
                  </a:txBody>
                  <a:tcPr marL="45720" marR="45720" marT="45720" marB="45720" anchor="t" anchorCtr="0" horzOverflow="overflow"/>
                </a:tc>
                <a:tc>
                  <a:txBody>
                    <a:bodyPr/>
                    <a:lstStyle/>
                    <a:p>
                      <a:pPr algn="l" defTabSz="457200">
                        <a:defRPr sz="1800"/>
                      </a:pPr>
                      <a:r>
                        <a:rPr sz="1600">
                          <a:sym typeface="Century Gothic"/>
                        </a:rPr>
                        <a:t>Hardware/sensor</a:t>
                      </a:r>
                    </a:p>
                  </a:txBody>
                  <a:tcPr marL="45720" marR="45720" marT="45720" marB="45720" anchor="t" anchorCtr="0" horzOverflow="overflow"/>
                </a:tc>
                <a:tc>
                  <a:txBody>
                    <a:bodyPr/>
                    <a:lstStyle/>
                    <a:p>
                      <a:pPr algn="l" defTabSz="457200">
                        <a:defRPr sz="1800"/>
                      </a:pPr>
                      <a:r>
                        <a:rPr sz="1600">
                          <a:sym typeface="Century Gothic"/>
                        </a:rPr>
                        <a:t>Hardware/sensor</a:t>
                      </a:r>
                    </a:p>
                  </a:txBody>
                  <a:tcPr marL="45720" marR="45720" marT="45720" marB="45720" anchor="t" anchorCtr="0" horzOverflow="overflow"/>
                </a:tc>
              </a:tr>
              <a:tr h="532630">
                <a:tc>
                  <a:txBody>
                    <a:bodyPr/>
                    <a:lstStyle/>
                    <a:p>
                      <a:pPr algn="l" defTabSz="457200">
                        <a:defRPr sz="1800"/>
                      </a:pPr>
                      <a:r>
                        <a:rPr>
                          <a:sym typeface="Century Gothic"/>
                        </a:rPr>
                        <a:t>Software</a:t>
                      </a:r>
                    </a:p>
                  </a:txBody>
                  <a:tcPr marL="45720" marR="45720" marT="45720" marB="45720" anchor="t" anchorCtr="0" horzOverflow="overflow"/>
                </a:tc>
                <a:tc>
                  <a:txBody>
                    <a:bodyPr/>
                    <a:lstStyle/>
                    <a:p>
                      <a:pPr algn="l" defTabSz="457200">
                        <a:defRPr sz="1800"/>
                      </a:pPr>
                      <a:r>
                        <a:rPr>
                          <a:sym typeface="Century Gothic"/>
                        </a:rPr>
                        <a:t>Software</a:t>
                      </a:r>
                    </a:p>
                  </a:txBody>
                  <a:tcPr marL="45720" marR="45720" marT="45720" marB="45720" anchor="t" anchorCtr="0" horzOverflow="overflow"/>
                </a:tc>
                <a:tc>
                  <a:txBody>
                    <a:bodyPr/>
                    <a:lstStyle/>
                    <a:p>
                      <a:pPr algn="l" defTabSz="457200">
                        <a:defRPr sz="1800"/>
                      </a:pPr>
                      <a:r>
                        <a:rPr>
                          <a:sym typeface="Century Gothic"/>
                        </a:rPr>
                        <a:t>Design/Doc</a:t>
                      </a:r>
                    </a:p>
                  </a:txBody>
                  <a:tcPr marL="45720" marR="45720" marT="45720" marB="45720" anchor="t" anchorCtr="0" horzOverflow="overflow"/>
                </a:tc>
              </a:tr>
            </a:tbl>
          </a:graphicData>
        </a:graphic>
      </p:graphicFrame>
      <p:grpSp>
        <p:nvGrpSpPr>
          <p:cNvPr id="487" name="Picture 3"/>
          <p:cNvGrpSpPr/>
          <p:nvPr/>
        </p:nvGrpSpPr>
        <p:grpSpPr>
          <a:xfrm>
            <a:off x="4950909" y="4442307"/>
            <a:ext cx="3479353" cy="2095739"/>
            <a:chOff x="0" y="0"/>
            <a:chExt cx="3479352" cy="2095737"/>
          </a:xfrm>
        </p:grpSpPr>
        <p:sp>
          <p:nvSpPr>
            <p:cNvPr id="485" name="Shape"/>
            <p:cNvSpPr/>
            <p:nvPr/>
          </p:nvSpPr>
          <p:spPr>
            <a:xfrm>
              <a:off x="0" y="-1"/>
              <a:ext cx="3479353" cy="2095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501" y="0"/>
                    <a:pt x="1118" y="0"/>
                  </a:cubicBezTo>
                  <a:lnTo>
                    <a:pt x="20482" y="0"/>
                  </a:lnTo>
                  <a:lnTo>
                    <a:pt x="20482" y="0"/>
                  </a:lnTo>
                  <a:cubicBezTo>
                    <a:pt x="21099" y="0"/>
                    <a:pt x="21600" y="831"/>
                    <a:pt x="21600" y="1856"/>
                  </a:cubicBezTo>
                  <a:lnTo>
                    <a:pt x="21600" y="19744"/>
                  </a:lnTo>
                  <a:lnTo>
                    <a:pt x="21600" y="19744"/>
                  </a:lnTo>
                  <a:cubicBezTo>
                    <a:pt x="21600" y="20769"/>
                    <a:pt x="21099" y="21600"/>
                    <a:pt x="20482" y="21600"/>
                  </a:cubicBezTo>
                  <a:lnTo>
                    <a:pt x="1118" y="21600"/>
                  </a:lnTo>
                  <a:lnTo>
                    <a:pt x="1118" y="21600"/>
                  </a:lnTo>
                  <a:cubicBezTo>
                    <a:pt x="501"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86" name="image11.png" descr="image11.png"/>
            <p:cNvPicPr>
              <a:picLocks noChangeAspect="1"/>
            </p:cNvPicPr>
            <p:nvPr/>
          </p:nvPicPr>
          <p:blipFill>
            <a:blip r:embed="rId2">
              <a:extLst/>
            </a:blip>
            <a:srcRect l="0" t="0" r="0" b="0"/>
            <a:stretch>
              <a:fillRect/>
            </a:stretch>
          </p:blipFill>
          <p:spPr>
            <a:xfrm>
              <a:off x="0" y="0"/>
              <a:ext cx="3479353" cy="2095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9" y="0"/>
                  </a:moveTo>
                  <a:cubicBezTo>
                    <a:pt x="501" y="0"/>
                    <a:pt x="0" y="832"/>
                    <a:pt x="0" y="1857"/>
                  </a:cubicBezTo>
                  <a:lnTo>
                    <a:pt x="0" y="19743"/>
                  </a:lnTo>
                  <a:cubicBezTo>
                    <a:pt x="0" y="20768"/>
                    <a:pt x="501" y="21600"/>
                    <a:pt x="1119" y="21600"/>
                  </a:cubicBezTo>
                  <a:lnTo>
                    <a:pt x="20481" y="21600"/>
                  </a:lnTo>
                  <a:cubicBezTo>
                    <a:pt x="21099" y="21600"/>
                    <a:pt x="21600" y="20768"/>
                    <a:pt x="21600" y="19743"/>
                  </a:cubicBezTo>
                  <a:lnTo>
                    <a:pt x="21600" y="1857"/>
                  </a:lnTo>
                  <a:cubicBezTo>
                    <a:pt x="21600" y="832"/>
                    <a:pt x="21099" y="0"/>
                    <a:pt x="20481" y="0"/>
                  </a:cubicBezTo>
                  <a:lnTo>
                    <a:pt x="1119" y="0"/>
                  </a:lnTo>
                  <a:close/>
                </a:path>
              </a:pathLst>
            </a:custGeom>
            <a:ln w="12700" cap="flat">
              <a:noFill/>
              <a:miter lim="400000"/>
            </a:ln>
            <a:effectLst>
              <a:outerShdw sx="100000" sy="100000" kx="0" ky="0" algn="b" rotWithShape="0" blurRad="190500" dist="241300" dir="11520000">
                <a:srgbClr val="000000">
                  <a:alpha val="18000"/>
                </a:srgbClr>
              </a:outerShdw>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A7A7A7"/>
      </a:dk2>
      <a:lt2>
        <a:srgbClr val="535353"/>
      </a:lt2>
      <a:accent1>
        <a:srgbClr val="353535"/>
      </a:accent1>
      <a:accent2>
        <a:srgbClr val="1CACE3"/>
      </a:accent2>
      <a:accent3>
        <a:srgbClr val="265991"/>
      </a:accent3>
      <a:accent4>
        <a:srgbClr val="7E40CC"/>
      </a:accent4>
      <a:accent5>
        <a:srgbClr val="B927E9"/>
      </a:accent5>
      <a:accent6>
        <a:srgbClr val="E833BF"/>
      </a:accent6>
      <a:hlink>
        <a:srgbClr val="0000FF"/>
      </a:hlink>
      <a:folHlink>
        <a:srgbClr val="FF00FF"/>
      </a:folHlink>
    </a:clrScheme>
    <a:fontScheme name="Wisp">
      <a:majorFont>
        <a:latin typeface="Helvetica"/>
        <a:ea typeface="Helvetica"/>
        <a:cs typeface="Helvetica"/>
      </a:majorFont>
      <a:minorFont>
        <a:latin typeface="Arial"/>
        <a:ea typeface="Arial"/>
        <a:cs typeface="Arial"/>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A7A7A7"/>
      </a:dk2>
      <a:lt2>
        <a:srgbClr val="535353"/>
      </a:lt2>
      <a:accent1>
        <a:srgbClr val="353535"/>
      </a:accent1>
      <a:accent2>
        <a:srgbClr val="1CACE3"/>
      </a:accent2>
      <a:accent3>
        <a:srgbClr val="265991"/>
      </a:accent3>
      <a:accent4>
        <a:srgbClr val="7E40CC"/>
      </a:accent4>
      <a:accent5>
        <a:srgbClr val="B927E9"/>
      </a:accent5>
      <a:accent6>
        <a:srgbClr val="E833BF"/>
      </a:accent6>
      <a:hlink>
        <a:srgbClr val="0000FF"/>
      </a:hlink>
      <a:folHlink>
        <a:srgbClr val="FF00FF"/>
      </a:folHlink>
    </a:clrScheme>
    <a:fontScheme name="Wisp">
      <a:majorFont>
        <a:latin typeface="Helvetica"/>
        <a:ea typeface="Helvetica"/>
        <a:cs typeface="Helvetica"/>
      </a:majorFont>
      <a:minorFont>
        <a:latin typeface="Arial"/>
        <a:ea typeface="Arial"/>
        <a:cs typeface="Arial"/>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